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74" r:id="rId4"/>
    <p:sldId id="259" r:id="rId5"/>
    <p:sldId id="262" r:id="rId6"/>
    <p:sldId id="261" r:id="rId7"/>
    <p:sldId id="265" r:id="rId8"/>
    <p:sldId id="263" r:id="rId9"/>
    <p:sldId id="264" r:id="rId10"/>
    <p:sldId id="266" r:id="rId11"/>
    <p:sldId id="258" r:id="rId12"/>
    <p:sldId id="272" r:id="rId13"/>
    <p:sldId id="269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Index_Weights!$E$2:$E$508</c:f>
              <c:numCache>
                <c:formatCode>General</c:formatCode>
                <c:ptCount val="50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</c:numCache>
            </c:numRef>
          </c:cat>
          <c:val>
            <c:numRef>
              <c:f>Index_Weights!$F$2:$F$508</c:f>
              <c:numCache>
                <c:formatCode>0.0%</c:formatCode>
                <c:ptCount val="507"/>
                <c:pt idx="0">
                  <c:v>7.7938959999999998E-5</c:v>
                </c:pt>
                <c:pt idx="1">
                  <c:v>9.1149649999999996E-5</c:v>
                </c:pt>
                <c:pt idx="2">
                  <c:v>1.2298012E-4</c:v>
                </c:pt>
                <c:pt idx="3">
                  <c:v>1.2998592000000001E-4</c:v>
                </c:pt>
                <c:pt idx="4">
                  <c:v>1.3467496E-4</c:v>
                </c:pt>
                <c:pt idx="5">
                  <c:v>1.5275892E-4</c:v>
                </c:pt>
                <c:pt idx="6">
                  <c:v>1.5722249000000001E-4</c:v>
                </c:pt>
                <c:pt idx="7">
                  <c:v>2.0239376000000001E-4</c:v>
                </c:pt>
                <c:pt idx="8">
                  <c:v>2.0552681999999999E-4</c:v>
                </c:pt>
                <c:pt idx="9">
                  <c:v>2.0876041000000002E-4</c:v>
                </c:pt>
                <c:pt idx="10">
                  <c:v>2.1127970999999999E-4</c:v>
                </c:pt>
                <c:pt idx="11">
                  <c:v>2.1398121E-4</c:v>
                </c:pt>
                <c:pt idx="12">
                  <c:v>2.1616246E-4</c:v>
                </c:pt>
                <c:pt idx="13">
                  <c:v>2.2176155E-4</c:v>
                </c:pt>
                <c:pt idx="14">
                  <c:v>2.2189331999999999E-4</c:v>
                </c:pt>
                <c:pt idx="15">
                  <c:v>2.2474045000000001E-4</c:v>
                </c:pt>
                <c:pt idx="16">
                  <c:v>2.2815322E-4</c:v>
                </c:pt>
                <c:pt idx="17">
                  <c:v>2.2969498E-4</c:v>
                </c:pt>
                <c:pt idx="18">
                  <c:v>2.3273364000000001E-4</c:v>
                </c:pt>
                <c:pt idx="19">
                  <c:v>2.3944000999999999E-4</c:v>
                </c:pt>
                <c:pt idx="20">
                  <c:v>2.4674776999999997E-4</c:v>
                </c:pt>
                <c:pt idx="21">
                  <c:v>2.5502340999999999E-4</c:v>
                </c:pt>
                <c:pt idx="22">
                  <c:v>2.5604059E-4</c:v>
                </c:pt>
                <c:pt idx="23">
                  <c:v>2.6487586242000003E-4</c:v>
                </c:pt>
                <c:pt idx="24">
                  <c:v>2.6696456E-4</c:v>
                </c:pt>
                <c:pt idx="25">
                  <c:v>2.7168446000000001E-4</c:v>
                </c:pt>
                <c:pt idx="26">
                  <c:v>2.7482636000000001E-4</c:v>
                </c:pt>
                <c:pt idx="27">
                  <c:v>2.7539490000000002E-4</c:v>
                </c:pt>
                <c:pt idx="28">
                  <c:v>2.7796784000000001E-4</c:v>
                </c:pt>
                <c:pt idx="29">
                  <c:v>2.7935562999999999E-4</c:v>
                </c:pt>
                <c:pt idx="30">
                  <c:v>2.7968740000000001E-4</c:v>
                </c:pt>
                <c:pt idx="31">
                  <c:v>2.7994441E-4</c:v>
                </c:pt>
                <c:pt idx="32">
                  <c:v>2.8335063000000001E-4</c:v>
                </c:pt>
                <c:pt idx="33">
                  <c:v>2.9583686000000004E-4</c:v>
                </c:pt>
                <c:pt idx="34">
                  <c:v>2.9722983000000003E-4</c:v>
                </c:pt>
                <c:pt idx="35">
                  <c:v>2.9838599999999999E-4</c:v>
                </c:pt>
                <c:pt idx="36">
                  <c:v>2.9915744000000001E-4</c:v>
                </c:pt>
                <c:pt idx="37">
                  <c:v>3.0348137999999998E-4</c:v>
                </c:pt>
                <c:pt idx="38">
                  <c:v>3.0639939000000002E-4</c:v>
                </c:pt>
                <c:pt idx="39">
                  <c:v>3.1023116999999998E-4</c:v>
                </c:pt>
                <c:pt idx="40">
                  <c:v>3.1450352000000003E-4</c:v>
                </c:pt>
                <c:pt idx="41">
                  <c:v>3.191248E-4</c:v>
                </c:pt>
                <c:pt idx="42">
                  <c:v>3.2022144000000001E-4</c:v>
                </c:pt>
                <c:pt idx="43">
                  <c:v>3.2196555000000004E-4</c:v>
                </c:pt>
                <c:pt idx="44">
                  <c:v>3.2224002000000003E-4</c:v>
                </c:pt>
                <c:pt idx="45">
                  <c:v>3.3195255000000002E-4</c:v>
                </c:pt>
                <c:pt idx="46">
                  <c:v>3.3203224000000003E-4</c:v>
                </c:pt>
                <c:pt idx="47">
                  <c:v>3.3607118999999996E-4</c:v>
                </c:pt>
                <c:pt idx="48">
                  <c:v>3.3680205E-4</c:v>
                </c:pt>
                <c:pt idx="49">
                  <c:v>3.4353033999999998E-4</c:v>
                </c:pt>
                <c:pt idx="50">
                  <c:v>3.4358328999999999E-4</c:v>
                </c:pt>
                <c:pt idx="51">
                  <c:v>3.4466003000000004E-4</c:v>
                </c:pt>
                <c:pt idx="52">
                  <c:v>3.4564382999999996E-4</c:v>
                </c:pt>
                <c:pt idx="53">
                  <c:v>3.4583153E-4</c:v>
                </c:pt>
                <c:pt idx="54">
                  <c:v>3.4620832E-4</c:v>
                </c:pt>
                <c:pt idx="55">
                  <c:v>3.5740773000000003E-4</c:v>
                </c:pt>
                <c:pt idx="56">
                  <c:v>3.5792589999999997E-4</c:v>
                </c:pt>
                <c:pt idx="57">
                  <c:v>3.5924024E-4</c:v>
                </c:pt>
                <c:pt idx="58">
                  <c:v>3.5955557000000001E-4</c:v>
                </c:pt>
                <c:pt idx="59">
                  <c:v>3.6816744999999996E-4</c:v>
                </c:pt>
                <c:pt idx="60">
                  <c:v>3.6920493999999997E-4</c:v>
                </c:pt>
                <c:pt idx="61">
                  <c:v>3.7316717999999997E-4</c:v>
                </c:pt>
                <c:pt idx="62">
                  <c:v>3.7462678999999996E-4</c:v>
                </c:pt>
                <c:pt idx="63">
                  <c:v>3.7643264000000005E-4</c:v>
                </c:pt>
                <c:pt idx="64">
                  <c:v>3.7701062999999997E-4</c:v>
                </c:pt>
                <c:pt idx="65">
                  <c:v>3.8587754000000003E-4</c:v>
                </c:pt>
                <c:pt idx="66">
                  <c:v>3.8800611999999999E-4</c:v>
                </c:pt>
                <c:pt idx="67">
                  <c:v>3.9233714000000002E-4</c:v>
                </c:pt>
                <c:pt idx="68">
                  <c:v>3.9406926999999999E-4</c:v>
                </c:pt>
                <c:pt idx="69">
                  <c:v>3.9428883999999997E-4</c:v>
                </c:pt>
                <c:pt idx="70">
                  <c:v>3.9646948000000002E-4</c:v>
                </c:pt>
                <c:pt idx="71">
                  <c:v>3.9696627999999997E-4</c:v>
                </c:pt>
                <c:pt idx="72">
                  <c:v>3.9866658000000001E-4</c:v>
                </c:pt>
                <c:pt idx="73">
                  <c:v>4.0013682000000002E-4</c:v>
                </c:pt>
                <c:pt idx="74">
                  <c:v>4.0094713999999995E-4</c:v>
                </c:pt>
                <c:pt idx="75">
                  <c:v>4.0259002000000001E-4</c:v>
                </c:pt>
                <c:pt idx="76">
                  <c:v>4.1197773000000001E-4</c:v>
                </c:pt>
                <c:pt idx="77">
                  <c:v>4.1437089000000003E-4</c:v>
                </c:pt>
                <c:pt idx="78">
                  <c:v>4.1542273999999995E-4</c:v>
                </c:pt>
                <c:pt idx="79">
                  <c:v>4.1574344999999998E-4</c:v>
                </c:pt>
                <c:pt idx="80">
                  <c:v>4.1709802E-4</c:v>
                </c:pt>
                <c:pt idx="81">
                  <c:v>4.1789415000000003E-4</c:v>
                </c:pt>
                <c:pt idx="82">
                  <c:v>4.2153218E-4</c:v>
                </c:pt>
                <c:pt idx="83">
                  <c:v>4.215795E-4</c:v>
                </c:pt>
                <c:pt idx="84">
                  <c:v>4.3261385000000001E-4</c:v>
                </c:pt>
                <c:pt idx="85">
                  <c:v>4.3267734000000001E-4</c:v>
                </c:pt>
                <c:pt idx="86">
                  <c:v>4.4596906999999999E-4</c:v>
                </c:pt>
                <c:pt idx="87">
                  <c:v>4.4612881999999998E-4</c:v>
                </c:pt>
                <c:pt idx="88">
                  <c:v>4.5164253000000003E-4</c:v>
                </c:pt>
                <c:pt idx="89">
                  <c:v>4.5232316000000004E-4</c:v>
                </c:pt>
                <c:pt idx="90">
                  <c:v>4.5405594999999997E-4</c:v>
                </c:pt>
                <c:pt idx="91">
                  <c:v>4.5482135999999997E-4</c:v>
                </c:pt>
                <c:pt idx="92">
                  <c:v>4.5713275999999996E-4</c:v>
                </c:pt>
                <c:pt idx="93">
                  <c:v>4.5851570000000002E-4</c:v>
                </c:pt>
                <c:pt idx="94">
                  <c:v>4.6293850999999995E-4</c:v>
                </c:pt>
                <c:pt idx="95">
                  <c:v>4.6405435E-4</c:v>
                </c:pt>
                <c:pt idx="96">
                  <c:v>4.7045353999999997E-4</c:v>
                </c:pt>
                <c:pt idx="97">
                  <c:v>4.8110088000000005E-4</c:v>
                </c:pt>
                <c:pt idx="98">
                  <c:v>4.8601399000000004E-4</c:v>
                </c:pt>
                <c:pt idx="99">
                  <c:v>4.8853883999999995E-4</c:v>
                </c:pt>
                <c:pt idx="100">
                  <c:v>4.9042737999999998E-4</c:v>
                </c:pt>
                <c:pt idx="101">
                  <c:v>4.9096435999999995E-4</c:v>
                </c:pt>
                <c:pt idx="102">
                  <c:v>4.9103107999999996E-4</c:v>
                </c:pt>
                <c:pt idx="103">
                  <c:v>4.9491070999999997E-4</c:v>
                </c:pt>
                <c:pt idx="104">
                  <c:v>5.0311718000000001E-4</c:v>
                </c:pt>
                <c:pt idx="105">
                  <c:v>5.0313030000000006E-4</c:v>
                </c:pt>
                <c:pt idx="106">
                  <c:v>5.0371688999999999E-4</c:v>
                </c:pt>
                <c:pt idx="107">
                  <c:v>5.0507646000000003E-4</c:v>
                </c:pt>
                <c:pt idx="108">
                  <c:v>5.0517998999999997E-4</c:v>
                </c:pt>
                <c:pt idx="109">
                  <c:v>5.0605595000000005E-4</c:v>
                </c:pt>
                <c:pt idx="110">
                  <c:v>5.0843287000000006E-4</c:v>
                </c:pt>
                <c:pt idx="111">
                  <c:v>5.1037984000000005E-4</c:v>
                </c:pt>
                <c:pt idx="112">
                  <c:v>5.1472843999999997E-4</c:v>
                </c:pt>
                <c:pt idx="113">
                  <c:v>5.1560803000000007E-4</c:v>
                </c:pt>
                <c:pt idx="114">
                  <c:v>5.1632339999999998E-4</c:v>
                </c:pt>
                <c:pt idx="115">
                  <c:v>5.1785820000000002E-4</c:v>
                </c:pt>
                <c:pt idx="116">
                  <c:v>5.1838270999999994E-4</c:v>
                </c:pt>
                <c:pt idx="117">
                  <c:v>5.2059945E-4</c:v>
                </c:pt>
                <c:pt idx="118">
                  <c:v>5.2232936000000006E-4</c:v>
                </c:pt>
                <c:pt idx="119">
                  <c:v>5.2954827999999998E-4</c:v>
                </c:pt>
                <c:pt idx="120">
                  <c:v>5.3406701000000001E-4</c:v>
                </c:pt>
                <c:pt idx="121">
                  <c:v>5.3408980999999998E-4</c:v>
                </c:pt>
                <c:pt idx="122">
                  <c:v>5.3939448000000004E-4</c:v>
                </c:pt>
                <c:pt idx="123">
                  <c:v>5.4670781999999998E-4</c:v>
                </c:pt>
                <c:pt idx="124">
                  <c:v>5.4681542999999999E-4</c:v>
                </c:pt>
                <c:pt idx="125">
                  <c:v>5.4749877000000006E-4</c:v>
                </c:pt>
                <c:pt idx="126">
                  <c:v>5.5493554999999997E-4</c:v>
                </c:pt>
                <c:pt idx="127">
                  <c:v>5.5852548000000007E-4</c:v>
                </c:pt>
                <c:pt idx="128">
                  <c:v>5.5903306999999995E-4</c:v>
                </c:pt>
                <c:pt idx="129">
                  <c:v>5.6154150999999995E-4</c:v>
                </c:pt>
                <c:pt idx="130">
                  <c:v>5.6167487000000006E-4</c:v>
                </c:pt>
                <c:pt idx="131">
                  <c:v>5.6204186999999999E-4</c:v>
                </c:pt>
                <c:pt idx="132">
                  <c:v>5.6428397999999994E-4</c:v>
                </c:pt>
                <c:pt idx="133">
                  <c:v>5.6497384999999994E-4</c:v>
                </c:pt>
                <c:pt idx="134">
                  <c:v>5.6574298000000003E-4</c:v>
                </c:pt>
                <c:pt idx="135">
                  <c:v>5.6591819999999996E-4</c:v>
                </c:pt>
                <c:pt idx="136">
                  <c:v>5.6596795000000001E-4</c:v>
                </c:pt>
                <c:pt idx="137">
                  <c:v>5.6650988000000004E-4</c:v>
                </c:pt>
                <c:pt idx="138">
                  <c:v>5.6753581E-4</c:v>
                </c:pt>
                <c:pt idx="139">
                  <c:v>5.7025154000000004E-4</c:v>
                </c:pt>
                <c:pt idx="140">
                  <c:v>5.7057266000000006E-4</c:v>
                </c:pt>
                <c:pt idx="141">
                  <c:v>5.7086889999999996E-4</c:v>
                </c:pt>
                <c:pt idx="142">
                  <c:v>5.7950052999999999E-4</c:v>
                </c:pt>
                <c:pt idx="143">
                  <c:v>5.7987261E-4</c:v>
                </c:pt>
                <c:pt idx="144">
                  <c:v>5.8348036000000002E-4</c:v>
                </c:pt>
                <c:pt idx="145">
                  <c:v>5.8617627999999996E-4</c:v>
                </c:pt>
                <c:pt idx="146">
                  <c:v>5.8734339E-4</c:v>
                </c:pt>
                <c:pt idx="147">
                  <c:v>5.9176634999999998E-4</c:v>
                </c:pt>
                <c:pt idx="148">
                  <c:v>5.9281077999999996E-4</c:v>
                </c:pt>
                <c:pt idx="149">
                  <c:v>5.9729253000000008E-4</c:v>
                </c:pt>
                <c:pt idx="150">
                  <c:v>5.9749046000000001E-4</c:v>
                </c:pt>
                <c:pt idx="151">
                  <c:v>5.9802747000000007E-4</c:v>
                </c:pt>
                <c:pt idx="152">
                  <c:v>5.9872224000000001E-4</c:v>
                </c:pt>
                <c:pt idx="153">
                  <c:v>5.9904762999999999E-4</c:v>
                </c:pt>
                <c:pt idx="154">
                  <c:v>6.0352742000000003E-4</c:v>
                </c:pt>
                <c:pt idx="155">
                  <c:v>6.0866117999999996E-4</c:v>
                </c:pt>
                <c:pt idx="156">
                  <c:v>6.0870942999999994E-4</c:v>
                </c:pt>
                <c:pt idx="157">
                  <c:v>6.1532560999999996E-4</c:v>
                </c:pt>
                <c:pt idx="158">
                  <c:v>6.1901001999999994E-4</c:v>
                </c:pt>
                <c:pt idx="159">
                  <c:v>6.2062977E-4</c:v>
                </c:pt>
                <c:pt idx="160">
                  <c:v>6.2514466000000008E-4</c:v>
                </c:pt>
                <c:pt idx="161">
                  <c:v>6.2765626000000003E-4</c:v>
                </c:pt>
                <c:pt idx="162">
                  <c:v>6.2996383000000003E-4</c:v>
                </c:pt>
                <c:pt idx="163">
                  <c:v>6.3348424000000004E-4</c:v>
                </c:pt>
                <c:pt idx="164">
                  <c:v>6.4187859000000005E-4</c:v>
                </c:pt>
                <c:pt idx="165">
                  <c:v>6.4358570000000003E-4</c:v>
                </c:pt>
                <c:pt idx="166">
                  <c:v>6.440293399999999E-4</c:v>
                </c:pt>
                <c:pt idx="167">
                  <c:v>6.4430837000000005E-4</c:v>
                </c:pt>
                <c:pt idx="168">
                  <c:v>6.5416338000000003E-4</c:v>
                </c:pt>
                <c:pt idx="169">
                  <c:v>6.5468108999999991E-4</c:v>
                </c:pt>
                <c:pt idx="170">
                  <c:v>6.5611659000000002E-4</c:v>
                </c:pt>
                <c:pt idx="171">
                  <c:v>6.5644404000000001E-4</c:v>
                </c:pt>
                <c:pt idx="172">
                  <c:v>6.5693006999999995E-4</c:v>
                </c:pt>
                <c:pt idx="173">
                  <c:v>6.5727240000000011E-4</c:v>
                </c:pt>
                <c:pt idx="174">
                  <c:v>6.5764244999999999E-4</c:v>
                </c:pt>
                <c:pt idx="175">
                  <c:v>6.6123479999999997E-4</c:v>
                </c:pt>
                <c:pt idx="176">
                  <c:v>6.6657044999999995E-4</c:v>
                </c:pt>
                <c:pt idx="177">
                  <c:v>6.6979635999999993E-4</c:v>
                </c:pt>
                <c:pt idx="178">
                  <c:v>6.7259267999999995E-4</c:v>
                </c:pt>
                <c:pt idx="179">
                  <c:v>6.7489484E-4</c:v>
                </c:pt>
                <c:pt idx="180">
                  <c:v>6.8028562E-4</c:v>
                </c:pt>
                <c:pt idx="181">
                  <c:v>6.8099858999999996E-4</c:v>
                </c:pt>
                <c:pt idx="182">
                  <c:v>6.8285319999999994E-4</c:v>
                </c:pt>
                <c:pt idx="183">
                  <c:v>6.8397247E-4</c:v>
                </c:pt>
                <c:pt idx="184">
                  <c:v>6.8448651000000001E-4</c:v>
                </c:pt>
                <c:pt idx="185">
                  <c:v>6.8544770000000007E-4</c:v>
                </c:pt>
                <c:pt idx="186">
                  <c:v>6.8772167E-4</c:v>
                </c:pt>
                <c:pt idx="187">
                  <c:v>6.9016043000000001E-4</c:v>
                </c:pt>
                <c:pt idx="188">
                  <c:v>6.9051022000000007E-4</c:v>
                </c:pt>
                <c:pt idx="189">
                  <c:v>6.9286143999999989E-4</c:v>
                </c:pt>
                <c:pt idx="190">
                  <c:v>6.9379866999999995E-4</c:v>
                </c:pt>
                <c:pt idx="191">
                  <c:v>6.9759357999999989E-4</c:v>
                </c:pt>
                <c:pt idx="192">
                  <c:v>7.0510574000000011E-4</c:v>
                </c:pt>
                <c:pt idx="193">
                  <c:v>7.0563092999999992E-4</c:v>
                </c:pt>
                <c:pt idx="194">
                  <c:v>7.0773325999999993E-4</c:v>
                </c:pt>
                <c:pt idx="195">
                  <c:v>7.1324849999999994E-4</c:v>
                </c:pt>
                <c:pt idx="196">
                  <c:v>7.1692089000000004E-4</c:v>
                </c:pt>
                <c:pt idx="197">
                  <c:v>7.1717650999999995E-4</c:v>
                </c:pt>
                <c:pt idx="198">
                  <c:v>7.202221E-4</c:v>
                </c:pt>
                <c:pt idx="199">
                  <c:v>7.2158365000000004E-4</c:v>
                </c:pt>
                <c:pt idx="200">
                  <c:v>7.2426683000000004E-4</c:v>
                </c:pt>
                <c:pt idx="201">
                  <c:v>7.4130661000000001E-4</c:v>
                </c:pt>
                <c:pt idx="202">
                  <c:v>7.4848374999999991E-4</c:v>
                </c:pt>
                <c:pt idx="203">
                  <c:v>7.4960309999999998E-4</c:v>
                </c:pt>
                <c:pt idx="204">
                  <c:v>7.5183747999999992E-4</c:v>
                </c:pt>
                <c:pt idx="205">
                  <c:v>7.5196924000000003E-4</c:v>
                </c:pt>
                <c:pt idx="206">
                  <c:v>7.5458929999999995E-4</c:v>
                </c:pt>
                <c:pt idx="207">
                  <c:v>7.5504412000000003E-4</c:v>
                </c:pt>
                <c:pt idx="208">
                  <c:v>7.6383557999999999E-4</c:v>
                </c:pt>
                <c:pt idx="209">
                  <c:v>7.6414181999999995E-4</c:v>
                </c:pt>
                <c:pt idx="210">
                  <c:v>7.7028690999999996E-4</c:v>
                </c:pt>
                <c:pt idx="211">
                  <c:v>7.7058815000000005E-4</c:v>
                </c:pt>
                <c:pt idx="212">
                  <c:v>7.7645804E-4</c:v>
                </c:pt>
                <c:pt idx="213">
                  <c:v>7.8053153000000005E-4</c:v>
                </c:pt>
                <c:pt idx="214">
                  <c:v>7.8108392000000003E-4</c:v>
                </c:pt>
                <c:pt idx="215">
                  <c:v>7.8139205000000002E-4</c:v>
                </c:pt>
                <c:pt idx="216">
                  <c:v>7.8305398000000001E-4</c:v>
                </c:pt>
                <c:pt idx="217">
                  <c:v>7.8834652000000008E-4</c:v>
                </c:pt>
                <c:pt idx="218">
                  <c:v>7.9477203E-4</c:v>
                </c:pt>
                <c:pt idx="219">
                  <c:v>7.9842388999999995E-4</c:v>
                </c:pt>
                <c:pt idx="220">
                  <c:v>8.0055855999999997E-4</c:v>
                </c:pt>
                <c:pt idx="221">
                  <c:v>8.1705481999999998E-4</c:v>
                </c:pt>
                <c:pt idx="222">
                  <c:v>8.1742402000000011E-4</c:v>
                </c:pt>
                <c:pt idx="223">
                  <c:v>8.2409977999999993E-4</c:v>
                </c:pt>
                <c:pt idx="224">
                  <c:v>8.3028551000000007E-4</c:v>
                </c:pt>
                <c:pt idx="225">
                  <c:v>8.3075304E-4</c:v>
                </c:pt>
                <c:pt idx="226">
                  <c:v>8.3157975999999993E-4</c:v>
                </c:pt>
                <c:pt idx="227">
                  <c:v>8.3921272000000004E-4</c:v>
                </c:pt>
                <c:pt idx="228">
                  <c:v>8.4203879999999998E-4</c:v>
                </c:pt>
                <c:pt idx="229">
                  <c:v>8.4638419000000005E-4</c:v>
                </c:pt>
                <c:pt idx="230">
                  <c:v>8.5921922999999999E-4</c:v>
                </c:pt>
                <c:pt idx="231">
                  <c:v>8.6064344E-4</c:v>
                </c:pt>
                <c:pt idx="232">
                  <c:v>8.6203425999999996E-4</c:v>
                </c:pt>
                <c:pt idx="233">
                  <c:v>8.6226833E-4</c:v>
                </c:pt>
                <c:pt idx="234">
                  <c:v>8.6228859000000004E-4</c:v>
                </c:pt>
                <c:pt idx="235">
                  <c:v>8.6688956999999992E-4</c:v>
                </c:pt>
                <c:pt idx="236">
                  <c:v>8.7037666000000004E-4</c:v>
                </c:pt>
                <c:pt idx="237">
                  <c:v>8.7058968000000006E-4</c:v>
                </c:pt>
                <c:pt idx="238">
                  <c:v>8.8091856999999996E-4</c:v>
                </c:pt>
                <c:pt idx="239">
                  <c:v>8.817559799999999E-4</c:v>
                </c:pt>
                <c:pt idx="240">
                  <c:v>8.8195932E-4</c:v>
                </c:pt>
                <c:pt idx="241">
                  <c:v>8.8440753999999993E-4</c:v>
                </c:pt>
                <c:pt idx="242">
                  <c:v>8.8472799999999999E-4</c:v>
                </c:pt>
                <c:pt idx="243">
                  <c:v>8.8895456999999996E-4</c:v>
                </c:pt>
                <c:pt idx="244">
                  <c:v>8.9165374000000003E-4</c:v>
                </c:pt>
                <c:pt idx="245">
                  <c:v>8.9266912000000008E-4</c:v>
                </c:pt>
                <c:pt idx="246">
                  <c:v>8.9917711000000002E-4</c:v>
                </c:pt>
                <c:pt idx="247">
                  <c:v>9.0729986000000001E-4</c:v>
                </c:pt>
                <c:pt idx="248">
                  <c:v>9.1226505000000001E-4</c:v>
                </c:pt>
                <c:pt idx="249">
                  <c:v>9.1709092000000008E-4</c:v>
                </c:pt>
                <c:pt idx="250">
                  <c:v>9.2032940999999988E-4</c:v>
                </c:pt>
                <c:pt idx="251">
                  <c:v>9.2190579999999994E-4</c:v>
                </c:pt>
                <c:pt idx="252">
                  <c:v>9.238088999999999E-4</c:v>
                </c:pt>
                <c:pt idx="253">
                  <c:v>9.247235500000001E-4</c:v>
                </c:pt>
                <c:pt idx="254">
                  <c:v>9.3337101000000007E-4</c:v>
                </c:pt>
                <c:pt idx="255">
                  <c:v>9.3509475999999992E-4</c:v>
                </c:pt>
                <c:pt idx="256">
                  <c:v>9.3590280000000001E-4</c:v>
                </c:pt>
                <c:pt idx="257">
                  <c:v>9.5136111999999991E-4</c:v>
                </c:pt>
                <c:pt idx="258">
                  <c:v>9.5244933000000005E-4</c:v>
                </c:pt>
                <c:pt idx="259">
                  <c:v>9.5277069000000009E-4</c:v>
                </c:pt>
                <c:pt idx="260">
                  <c:v>9.5357579999999996E-4</c:v>
                </c:pt>
                <c:pt idx="261">
                  <c:v>9.5615876999999999E-4</c:v>
                </c:pt>
                <c:pt idx="262">
                  <c:v>9.5911455000000003E-4</c:v>
                </c:pt>
                <c:pt idx="263">
                  <c:v>9.6588830000000003E-4</c:v>
                </c:pt>
                <c:pt idx="264">
                  <c:v>9.6910072999999998E-4</c:v>
                </c:pt>
                <c:pt idx="265">
                  <c:v>9.7261807000000001E-4</c:v>
                </c:pt>
                <c:pt idx="266">
                  <c:v>9.8185057000000015E-4</c:v>
                </c:pt>
                <c:pt idx="267">
                  <c:v>9.8556800999999999E-4</c:v>
                </c:pt>
                <c:pt idx="268">
                  <c:v>9.9339683000000006E-4</c:v>
                </c:pt>
                <c:pt idx="269">
                  <c:v>1.0083487899999999E-3</c:v>
                </c:pt>
                <c:pt idx="270">
                  <c:v>1.01210155E-3</c:v>
                </c:pt>
                <c:pt idx="271">
                  <c:v>1.01220547E-3</c:v>
                </c:pt>
                <c:pt idx="272">
                  <c:v>1.01378775E-3</c:v>
                </c:pt>
                <c:pt idx="273">
                  <c:v>1.0138482E-3</c:v>
                </c:pt>
                <c:pt idx="274">
                  <c:v>1.01640439E-3</c:v>
                </c:pt>
                <c:pt idx="275">
                  <c:v>1.0266242600000001E-3</c:v>
                </c:pt>
                <c:pt idx="276">
                  <c:v>1.0323750899999999E-3</c:v>
                </c:pt>
                <c:pt idx="277">
                  <c:v>1.0381827200000001E-3</c:v>
                </c:pt>
                <c:pt idx="278">
                  <c:v>1.0421047599999999E-3</c:v>
                </c:pt>
                <c:pt idx="279">
                  <c:v>1.0446114500000001E-3</c:v>
                </c:pt>
                <c:pt idx="280">
                  <c:v>1.0466210099999999E-3</c:v>
                </c:pt>
                <c:pt idx="281">
                  <c:v>1.0467279199999999E-3</c:v>
                </c:pt>
                <c:pt idx="282">
                  <c:v>1.04807525E-3</c:v>
                </c:pt>
                <c:pt idx="283">
                  <c:v>1.0506688999999999E-3</c:v>
                </c:pt>
                <c:pt idx="284">
                  <c:v>1.0608682999999999E-3</c:v>
                </c:pt>
                <c:pt idx="285">
                  <c:v>1.0611100499999999E-3</c:v>
                </c:pt>
                <c:pt idx="286">
                  <c:v>1.0617166399999999E-3</c:v>
                </c:pt>
                <c:pt idx="287">
                  <c:v>1.0664695300000001E-3</c:v>
                </c:pt>
                <c:pt idx="288">
                  <c:v>1.07335044E-3</c:v>
                </c:pt>
                <c:pt idx="289">
                  <c:v>1.0749662699999999E-3</c:v>
                </c:pt>
                <c:pt idx="290">
                  <c:v>1.0902083599999999E-3</c:v>
                </c:pt>
                <c:pt idx="291">
                  <c:v>1.0944037600000001E-3</c:v>
                </c:pt>
                <c:pt idx="292">
                  <c:v>1.09501981E-3</c:v>
                </c:pt>
                <c:pt idx="293">
                  <c:v>1.09587144E-3</c:v>
                </c:pt>
                <c:pt idx="294">
                  <c:v>1.10165732E-3</c:v>
                </c:pt>
                <c:pt idx="295">
                  <c:v>1.10910179E-3</c:v>
                </c:pt>
                <c:pt idx="296">
                  <c:v>1.12317259E-3</c:v>
                </c:pt>
                <c:pt idx="297">
                  <c:v>1.12660347E-3</c:v>
                </c:pt>
                <c:pt idx="298">
                  <c:v>1.1299869199999999E-3</c:v>
                </c:pt>
                <c:pt idx="299">
                  <c:v>1.1680206999999999E-3</c:v>
                </c:pt>
                <c:pt idx="300">
                  <c:v>1.17109533E-3</c:v>
                </c:pt>
                <c:pt idx="301">
                  <c:v>1.1737925500000001E-3</c:v>
                </c:pt>
                <c:pt idx="302">
                  <c:v>1.1750554400000001E-3</c:v>
                </c:pt>
                <c:pt idx="303">
                  <c:v>1.1834438400000001E-3</c:v>
                </c:pt>
                <c:pt idx="304">
                  <c:v>1.19163492E-3</c:v>
                </c:pt>
                <c:pt idx="305">
                  <c:v>1.19171893E-3</c:v>
                </c:pt>
                <c:pt idx="306">
                  <c:v>1.19890947E-3</c:v>
                </c:pt>
                <c:pt idx="307">
                  <c:v>1.2127348100000001E-3</c:v>
                </c:pt>
                <c:pt idx="308">
                  <c:v>1.2139401299999999E-3</c:v>
                </c:pt>
                <c:pt idx="309">
                  <c:v>1.24070396E-3</c:v>
                </c:pt>
                <c:pt idx="310">
                  <c:v>1.2489146800000002E-3</c:v>
                </c:pt>
                <c:pt idx="311">
                  <c:v>1.2519891799999999E-3</c:v>
                </c:pt>
                <c:pt idx="312">
                  <c:v>1.26330482E-3</c:v>
                </c:pt>
                <c:pt idx="313">
                  <c:v>1.2727404200000001E-3</c:v>
                </c:pt>
                <c:pt idx="314">
                  <c:v>1.2749468799999998E-3</c:v>
                </c:pt>
                <c:pt idx="315">
                  <c:v>1.28022892E-3</c:v>
                </c:pt>
                <c:pt idx="316">
                  <c:v>1.2984525499999998E-3</c:v>
                </c:pt>
                <c:pt idx="317">
                  <c:v>1.3107014699999999E-3</c:v>
                </c:pt>
                <c:pt idx="318">
                  <c:v>1.3284094799999998E-3</c:v>
                </c:pt>
                <c:pt idx="319">
                  <c:v>1.3349370199999999E-3</c:v>
                </c:pt>
                <c:pt idx="320">
                  <c:v>1.3393851E-3</c:v>
                </c:pt>
                <c:pt idx="321">
                  <c:v>1.3410254899999998E-3</c:v>
                </c:pt>
                <c:pt idx="322">
                  <c:v>1.34132727E-3</c:v>
                </c:pt>
                <c:pt idx="323">
                  <c:v>1.3440780299999999E-3</c:v>
                </c:pt>
                <c:pt idx="324">
                  <c:v>1.3576944499999999E-3</c:v>
                </c:pt>
                <c:pt idx="325">
                  <c:v>1.3598285700000001E-3</c:v>
                </c:pt>
                <c:pt idx="326">
                  <c:v>1.36139175E-3</c:v>
                </c:pt>
                <c:pt idx="327">
                  <c:v>1.36442904E-3</c:v>
                </c:pt>
                <c:pt idx="328">
                  <c:v>1.37621762E-3</c:v>
                </c:pt>
                <c:pt idx="329">
                  <c:v>1.3795111E-3</c:v>
                </c:pt>
                <c:pt idx="330">
                  <c:v>1.3803805399999999E-3</c:v>
                </c:pt>
                <c:pt idx="331">
                  <c:v>1.4016047100000001E-3</c:v>
                </c:pt>
                <c:pt idx="332">
                  <c:v>1.4114221900000002E-3</c:v>
                </c:pt>
                <c:pt idx="333">
                  <c:v>1.4116537400000002E-3</c:v>
                </c:pt>
                <c:pt idx="334">
                  <c:v>1.4139627299999998E-3</c:v>
                </c:pt>
                <c:pt idx="335">
                  <c:v>1.41544684E-3</c:v>
                </c:pt>
                <c:pt idx="336">
                  <c:v>1.4177136500000001E-3</c:v>
                </c:pt>
                <c:pt idx="337">
                  <c:v>1.43528991E-3</c:v>
                </c:pt>
                <c:pt idx="338">
                  <c:v>1.4685921900000002E-3</c:v>
                </c:pt>
                <c:pt idx="339">
                  <c:v>1.47175096E-3</c:v>
                </c:pt>
                <c:pt idx="340">
                  <c:v>1.47267871E-3</c:v>
                </c:pt>
                <c:pt idx="341">
                  <c:v>1.47456492E-3</c:v>
                </c:pt>
                <c:pt idx="342">
                  <c:v>1.4747323100000001E-3</c:v>
                </c:pt>
                <c:pt idx="343">
                  <c:v>1.48100546E-3</c:v>
                </c:pt>
                <c:pt idx="344">
                  <c:v>1.5004322700000001E-3</c:v>
                </c:pt>
                <c:pt idx="345">
                  <c:v>1.5019480499999999E-3</c:v>
                </c:pt>
                <c:pt idx="346">
                  <c:v>1.5168285200000001E-3</c:v>
                </c:pt>
                <c:pt idx="347">
                  <c:v>1.5391036699999999E-3</c:v>
                </c:pt>
                <c:pt idx="348">
                  <c:v>1.5631906100000001E-3</c:v>
                </c:pt>
                <c:pt idx="349">
                  <c:v>1.57095961E-3</c:v>
                </c:pt>
                <c:pt idx="350">
                  <c:v>1.5709922600000001E-3</c:v>
                </c:pt>
                <c:pt idx="351">
                  <c:v>1.5812458500000001E-3</c:v>
                </c:pt>
                <c:pt idx="352">
                  <c:v>1.59524374E-3</c:v>
                </c:pt>
                <c:pt idx="353">
                  <c:v>1.5984632300000002E-3</c:v>
                </c:pt>
                <c:pt idx="354">
                  <c:v>1.6059776599999999E-3</c:v>
                </c:pt>
                <c:pt idx="355">
                  <c:v>1.6094811000000001E-3</c:v>
                </c:pt>
                <c:pt idx="356">
                  <c:v>1.6105998899999998E-3</c:v>
                </c:pt>
                <c:pt idx="357">
                  <c:v>1.6154097300000001E-3</c:v>
                </c:pt>
                <c:pt idx="358">
                  <c:v>1.6247053299999999E-3</c:v>
                </c:pt>
                <c:pt idx="359">
                  <c:v>1.6247092399999999E-3</c:v>
                </c:pt>
                <c:pt idx="360">
                  <c:v>1.6293118500000001E-3</c:v>
                </c:pt>
                <c:pt idx="361">
                  <c:v>1.6310341E-3</c:v>
                </c:pt>
                <c:pt idx="362">
                  <c:v>1.65746471E-3</c:v>
                </c:pt>
                <c:pt idx="363">
                  <c:v>1.7062943699999999E-3</c:v>
                </c:pt>
                <c:pt idx="364">
                  <c:v>1.7093736999999999E-3</c:v>
                </c:pt>
                <c:pt idx="365">
                  <c:v>1.7256932199999999E-3</c:v>
                </c:pt>
                <c:pt idx="366">
                  <c:v>1.7295788700000001E-3</c:v>
                </c:pt>
                <c:pt idx="367">
                  <c:v>1.7315957500000001E-3</c:v>
                </c:pt>
                <c:pt idx="368">
                  <c:v>1.7346790799999999E-3</c:v>
                </c:pt>
                <c:pt idx="369">
                  <c:v>1.75777333E-3</c:v>
                </c:pt>
                <c:pt idx="370">
                  <c:v>1.7618425200000001E-3</c:v>
                </c:pt>
                <c:pt idx="371">
                  <c:v>1.7762801100000001E-3</c:v>
                </c:pt>
                <c:pt idx="372">
                  <c:v>1.79535598E-3</c:v>
                </c:pt>
                <c:pt idx="373">
                  <c:v>1.84055588E-3</c:v>
                </c:pt>
                <c:pt idx="374">
                  <c:v>1.8572281099999998E-3</c:v>
                </c:pt>
                <c:pt idx="375">
                  <c:v>1.8702429999999999E-3</c:v>
                </c:pt>
                <c:pt idx="376">
                  <c:v>1.87623988E-3</c:v>
                </c:pt>
                <c:pt idx="377">
                  <c:v>1.93081398E-3</c:v>
                </c:pt>
                <c:pt idx="378">
                  <c:v>1.9438963700000001E-3</c:v>
                </c:pt>
                <c:pt idx="379">
                  <c:v>1.9509934700000001E-3</c:v>
                </c:pt>
                <c:pt idx="380">
                  <c:v>1.9652819499999998E-3</c:v>
                </c:pt>
                <c:pt idx="381">
                  <c:v>1.9678799800000001E-3</c:v>
                </c:pt>
                <c:pt idx="382">
                  <c:v>1.9828809799999998E-3</c:v>
                </c:pt>
                <c:pt idx="383">
                  <c:v>1.99644822E-3</c:v>
                </c:pt>
                <c:pt idx="384">
                  <c:v>2.0150068500000002E-3</c:v>
                </c:pt>
                <c:pt idx="385">
                  <c:v>2.0326676299999998E-3</c:v>
                </c:pt>
                <c:pt idx="386">
                  <c:v>2.0441335400000001E-3</c:v>
                </c:pt>
                <c:pt idx="387">
                  <c:v>2.0650712099999999E-3</c:v>
                </c:pt>
                <c:pt idx="388">
                  <c:v>2.0727873599999998E-3</c:v>
                </c:pt>
                <c:pt idx="389">
                  <c:v>2.0851596999999999E-3</c:v>
                </c:pt>
                <c:pt idx="390">
                  <c:v>2.1207312099999999E-3</c:v>
                </c:pt>
                <c:pt idx="391">
                  <c:v>2.1775181299999997E-3</c:v>
                </c:pt>
                <c:pt idx="392">
                  <c:v>2.2318786299999997E-3</c:v>
                </c:pt>
                <c:pt idx="393">
                  <c:v>2.2409039899999998E-3</c:v>
                </c:pt>
                <c:pt idx="394">
                  <c:v>2.24547246E-3</c:v>
                </c:pt>
                <c:pt idx="395">
                  <c:v>2.2464700900000001E-3</c:v>
                </c:pt>
                <c:pt idx="396">
                  <c:v>2.29197715E-3</c:v>
                </c:pt>
                <c:pt idx="397">
                  <c:v>2.3032146899999999E-3</c:v>
                </c:pt>
                <c:pt idx="398">
                  <c:v>2.3212235499999998E-3</c:v>
                </c:pt>
                <c:pt idx="399">
                  <c:v>2.3219080599999999E-3</c:v>
                </c:pt>
                <c:pt idx="400">
                  <c:v>2.32372358E-3</c:v>
                </c:pt>
                <c:pt idx="401">
                  <c:v>2.3269351799999997E-3</c:v>
                </c:pt>
                <c:pt idx="402">
                  <c:v>2.3274385499999998E-3</c:v>
                </c:pt>
                <c:pt idx="403">
                  <c:v>2.3554925800000001E-3</c:v>
                </c:pt>
                <c:pt idx="404">
                  <c:v>2.3593436900000001E-3</c:v>
                </c:pt>
                <c:pt idx="405">
                  <c:v>2.3752165E-3</c:v>
                </c:pt>
                <c:pt idx="406">
                  <c:v>2.42871591E-3</c:v>
                </c:pt>
                <c:pt idx="407">
                  <c:v>2.4366820999999999E-3</c:v>
                </c:pt>
                <c:pt idx="408">
                  <c:v>2.4380391E-3</c:v>
                </c:pt>
                <c:pt idx="409">
                  <c:v>2.46684296E-3</c:v>
                </c:pt>
                <c:pt idx="410">
                  <c:v>2.5396672599999996E-3</c:v>
                </c:pt>
                <c:pt idx="411">
                  <c:v>2.5465570999999997E-3</c:v>
                </c:pt>
                <c:pt idx="412">
                  <c:v>2.59645894E-3</c:v>
                </c:pt>
                <c:pt idx="413">
                  <c:v>2.6264601699999999E-3</c:v>
                </c:pt>
                <c:pt idx="414">
                  <c:v>2.6547470999999999E-3</c:v>
                </c:pt>
                <c:pt idx="415">
                  <c:v>2.6773298200000002E-3</c:v>
                </c:pt>
                <c:pt idx="416">
                  <c:v>2.6924230100000002E-3</c:v>
                </c:pt>
                <c:pt idx="417">
                  <c:v>2.7216016300000002E-3</c:v>
                </c:pt>
                <c:pt idx="418">
                  <c:v>2.7238523899999999E-3</c:v>
                </c:pt>
                <c:pt idx="419">
                  <c:v>2.7428231199999997E-3</c:v>
                </c:pt>
                <c:pt idx="420">
                  <c:v>2.7539444899999997E-3</c:v>
                </c:pt>
                <c:pt idx="421">
                  <c:v>2.8277914199999997E-3</c:v>
                </c:pt>
                <c:pt idx="422">
                  <c:v>2.8512039900000005E-3</c:v>
                </c:pt>
                <c:pt idx="423">
                  <c:v>2.8520166769900003E-3</c:v>
                </c:pt>
                <c:pt idx="424">
                  <c:v>2.8614218000000001E-3</c:v>
                </c:pt>
                <c:pt idx="425">
                  <c:v>2.8767969999999999E-3</c:v>
                </c:pt>
                <c:pt idx="426">
                  <c:v>2.9502399699999999E-3</c:v>
                </c:pt>
                <c:pt idx="427">
                  <c:v>2.95893363E-3</c:v>
                </c:pt>
                <c:pt idx="428">
                  <c:v>3.0539653999999998E-3</c:v>
                </c:pt>
                <c:pt idx="429">
                  <c:v>3.0805083999999997E-3</c:v>
                </c:pt>
                <c:pt idx="430">
                  <c:v>3.0857310399999998E-3</c:v>
                </c:pt>
                <c:pt idx="431">
                  <c:v>3.15069691E-3</c:v>
                </c:pt>
                <c:pt idx="432">
                  <c:v>3.19552779E-3</c:v>
                </c:pt>
                <c:pt idx="433">
                  <c:v>3.2019644200000003E-3</c:v>
                </c:pt>
                <c:pt idx="434">
                  <c:v>3.26878081E-3</c:v>
                </c:pt>
                <c:pt idx="435">
                  <c:v>3.2944962799999998E-3</c:v>
                </c:pt>
                <c:pt idx="436">
                  <c:v>3.3541197299999997E-3</c:v>
                </c:pt>
                <c:pt idx="437">
                  <c:v>3.4080536399999999E-3</c:v>
                </c:pt>
                <c:pt idx="438">
                  <c:v>3.4210527099999997E-3</c:v>
                </c:pt>
                <c:pt idx="439">
                  <c:v>3.5157677699999999E-3</c:v>
                </c:pt>
                <c:pt idx="440">
                  <c:v>3.5703425300000003E-3</c:v>
                </c:pt>
                <c:pt idx="441">
                  <c:v>3.5908908000000001E-3</c:v>
                </c:pt>
                <c:pt idx="442">
                  <c:v>3.6683427899999997E-3</c:v>
                </c:pt>
                <c:pt idx="443">
                  <c:v>3.7106833099999998E-3</c:v>
                </c:pt>
                <c:pt idx="444">
                  <c:v>3.75415378E-3</c:v>
                </c:pt>
                <c:pt idx="445">
                  <c:v>3.7948899700000001E-3</c:v>
                </c:pt>
                <c:pt idx="446">
                  <c:v>3.8202482599999999E-3</c:v>
                </c:pt>
                <c:pt idx="447">
                  <c:v>3.8271055399999999E-3</c:v>
                </c:pt>
                <c:pt idx="448">
                  <c:v>4.0850888199999999E-3</c:v>
                </c:pt>
                <c:pt idx="449">
                  <c:v>4.1101642100000004E-3</c:v>
                </c:pt>
                <c:pt idx="450">
                  <c:v>4.1415175300000004E-3</c:v>
                </c:pt>
                <c:pt idx="451">
                  <c:v>4.1796810200000001E-3</c:v>
                </c:pt>
                <c:pt idx="452">
                  <c:v>4.2813318600000002E-3</c:v>
                </c:pt>
                <c:pt idx="453">
                  <c:v>4.3408727299999996E-3</c:v>
                </c:pt>
                <c:pt idx="454">
                  <c:v>4.4115001100000001E-3</c:v>
                </c:pt>
                <c:pt idx="455">
                  <c:v>4.4328198600000002E-3</c:v>
                </c:pt>
                <c:pt idx="456">
                  <c:v>4.5555349299999997E-3</c:v>
                </c:pt>
                <c:pt idx="457">
                  <c:v>4.6518169199999994E-3</c:v>
                </c:pt>
                <c:pt idx="458">
                  <c:v>4.95742818E-3</c:v>
                </c:pt>
                <c:pt idx="459">
                  <c:v>5.0432411499999998E-3</c:v>
                </c:pt>
                <c:pt idx="460">
                  <c:v>5.1279328000000002E-3</c:v>
                </c:pt>
                <c:pt idx="461">
                  <c:v>5.1380791900000004E-3</c:v>
                </c:pt>
                <c:pt idx="462">
                  <c:v>5.1644905299999995E-3</c:v>
                </c:pt>
                <c:pt idx="463">
                  <c:v>5.2424926500000005E-3</c:v>
                </c:pt>
                <c:pt idx="464">
                  <c:v>5.3845545200000003E-3</c:v>
                </c:pt>
                <c:pt idx="465">
                  <c:v>5.4122001999999999E-3</c:v>
                </c:pt>
                <c:pt idx="466">
                  <c:v>5.4899584199999997E-3</c:v>
                </c:pt>
                <c:pt idx="467">
                  <c:v>5.5063290499999997E-3</c:v>
                </c:pt>
                <c:pt idx="468">
                  <c:v>5.7106151499999999E-3</c:v>
                </c:pt>
                <c:pt idx="469">
                  <c:v>5.76900386E-3</c:v>
                </c:pt>
                <c:pt idx="470">
                  <c:v>5.8238696999999996E-3</c:v>
                </c:pt>
                <c:pt idx="471">
                  <c:v>5.9993111899999995E-3</c:v>
                </c:pt>
                <c:pt idx="472">
                  <c:v>6.3860179299999997E-3</c:v>
                </c:pt>
                <c:pt idx="473">
                  <c:v>6.4223905900000003E-3</c:v>
                </c:pt>
                <c:pt idx="474">
                  <c:v>6.66444319E-3</c:v>
                </c:pt>
                <c:pt idx="475">
                  <c:v>6.79755876E-3</c:v>
                </c:pt>
                <c:pt idx="476">
                  <c:v>7.1710339799999998E-3</c:v>
                </c:pt>
                <c:pt idx="477">
                  <c:v>7.1742657499999996E-3</c:v>
                </c:pt>
                <c:pt idx="478">
                  <c:v>7.6687023899999996E-3</c:v>
                </c:pt>
                <c:pt idx="479">
                  <c:v>8.0918594E-3</c:v>
                </c:pt>
                <c:pt idx="480">
                  <c:v>8.1490876200000003E-3</c:v>
                </c:pt>
                <c:pt idx="481">
                  <c:v>8.24552307E-3</c:v>
                </c:pt>
                <c:pt idx="482">
                  <c:v>8.3689045599999994E-3</c:v>
                </c:pt>
                <c:pt idx="483">
                  <c:v>8.7184600099999999E-3</c:v>
                </c:pt>
                <c:pt idx="484">
                  <c:v>8.7343778999999996E-3</c:v>
                </c:pt>
                <c:pt idx="485">
                  <c:v>8.8241873000000012E-3</c:v>
                </c:pt>
                <c:pt idx="486">
                  <c:v>9.0405885700000008E-3</c:v>
                </c:pt>
                <c:pt idx="487">
                  <c:v>9.3463906600000004E-3</c:v>
                </c:pt>
                <c:pt idx="488">
                  <c:v>9.3502542199999997E-3</c:v>
                </c:pt>
                <c:pt idx="489">
                  <c:v>9.5304329599999998E-3</c:v>
                </c:pt>
                <c:pt idx="490">
                  <c:v>9.7194150200000003E-3</c:v>
                </c:pt>
                <c:pt idx="491">
                  <c:v>1.031839063E-2</c:v>
                </c:pt>
                <c:pt idx="492">
                  <c:v>1.066795226E-2</c:v>
                </c:pt>
                <c:pt idx="493">
                  <c:v>1.0918607629999999E-2</c:v>
                </c:pt>
                <c:pt idx="494">
                  <c:v>1.122326274E-2</c:v>
                </c:pt>
                <c:pt idx="495">
                  <c:v>1.136334013E-2</c:v>
                </c:pt>
                <c:pt idx="496">
                  <c:v>1.1547261269999999E-2</c:v>
                </c:pt>
                <c:pt idx="497">
                  <c:v>1.195643502E-2</c:v>
                </c:pt>
                <c:pt idx="498">
                  <c:v>1.244929935E-2</c:v>
                </c:pt>
                <c:pt idx="499">
                  <c:v>1.2930329499999999E-2</c:v>
                </c:pt>
                <c:pt idx="500">
                  <c:v>1.39679973E-2</c:v>
                </c:pt>
                <c:pt idx="501">
                  <c:v>1.422884504E-2</c:v>
                </c:pt>
                <c:pt idx="502">
                  <c:v>1.52222708E-2</c:v>
                </c:pt>
                <c:pt idx="503">
                  <c:v>1.650987018E-2</c:v>
                </c:pt>
                <c:pt idx="504">
                  <c:v>1.9107062250000001E-2</c:v>
                </c:pt>
                <c:pt idx="505">
                  <c:v>2.1227101730000003E-2</c:v>
                </c:pt>
                <c:pt idx="506">
                  <c:v>3.6398089790000004E-2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3-471B-805B-C20E108FC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1350056"/>
        <c:axId val="991352936"/>
      </c:barChart>
      <c:catAx>
        <c:axId val="991350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# of Holdings (Sorted by Individual Weight)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352936"/>
        <c:crosses val="autoZero"/>
        <c:auto val="1"/>
        <c:lblAlgn val="ctr"/>
        <c:lblOffset val="100"/>
        <c:tickLblSkip val="100"/>
        <c:noMultiLvlLbl val="0"/>
      </c:catAx>
      <c:valAx>
        <c:axId val="991352936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Weight</a:t>
                </a:r>
              </a:p>
            </c:rich>
          </c:tx>
          <c:layout>
            <c:manualLayout>
              <c:xMode val="edge"/>
              <c:yMode val="edge"/>
              <c:x val="3.4710663389105442E-3"/>
              <c:y val="0.425173825366572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350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Index_Weights!$G$2:$G$507</c:f>
              <c:numCache>
                <c:formatCode>General</c:formatCode>
                <c:ptCount val="50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</c:numCache>
            </c:numRef>
          </c:cat>
          <c:val>
            <c:numRef>
              <c:f>Index_Weights!$I$2:$I$507</c:f>
              <c:numCache>
                <c:formatCode>0.0%</c:formatCode>
                <c:ptCount val="506"/>
                <c:pt idx="0">
                  <c:v>7.8237900555088929E-11</c:v>
                </c:pt>
                <c:pt idx="1">
                  <c:v>1.3695496400348855E-6</c:v>
                </c:pt>
                <c:pt idx="2">
                  <c:v>4.7006388801639047E-5</c:v>
                </c:pt>
                <c:pt idx="3">
                  <c:v>6.5258503704550107E-5</c:v>
                </c:pt>
                <c:pt idx="4">
                  <c:v>9.2065007975186924E-5</c:v>
                </c:pt>
                <c:pt idx="5">
                  <c:v>9.6240669288099849E-5</c:v>
                </c:pt>
                <c:pt idx="6">
                  <c:v>1.1605157029202728E-4</c:v>
                </c:pt>
                <c:pt idx="7">
                  <c:v>1.2466590564953306E-4</c:v>
                </c:pt>
                <c:pt idx="8">
                  <c:v>1.2563069987291272E-4</c:v>
                </c:pt>
                <c:pt idx="9">
                  <c:v>1.2984494557779106E-4</c:v>
                </c:pt>
                <c:pt idx="10">
                  <c:v>1.3594223254431083E-4</c:v>
                </c:pt>
                <c:pt idx="11">
                  <c:v>1.4025921438865996E-4</c:v>
                </c:pt>
                <c:pt idx="12">
                  <c:v>1.5026475444266266E-4</c:v>
                </c:pt>
                <c:pt idx="13">
                  <c:v>1.5272972119661455E-4</c:v>
                </c:pt>
                <c:pt idx="14">
                  <c:v>1.5708998848712057E-4</c:v>
                </c:pt>
                <c:pt idx="15">
                  <c:v>1.6409028628409019E-4</c:v>
                </c:pt>
                <c:pt idx="16">
                  <c:v>1.6810574138835432E-4</c:v>
                </c:pt>
                <c:pt idx="17">
                  <c:v>1.7526118971188706E-4</c:v>
                </c:pt>
                <c:pt idx="18">
                  <c:v>1.7753279360848903E-4</c:v>
                </c:pt>
                <c:pt idx="19">
                  <c:v>1.8328454337502385E-4</c:v>
                </c:pt>
                <c:pt idx="20">
                  <c:v>1.8495617059371934E-4</c:v>
                </c:pt>
                <c:pt idx="21">
                  <c:v>1.8810204207213882E-4</c:v>
                </c:pt>
                <c:pt idx="22">
                  <c:v>1.9108732941707662E-4</c:v>
                </c:pt>
                <c:pt idx="23">
                  <c:v>1.9513805930918796E-4</c:v>
                </c:pt>
                <c:pt idx="24">
                  <c:v>1.986745727433376E-4</c:v>
                </c:pt>
                <c:pt idx="25">
                  <c:v>1.9934880727041416E-4</c:v>
                </c:pt>
                <c:pt idx="26">
                  <c:v>2.0072068075052693E-4</c:v>
                </c:pt>
                <c:pt idx="27">
                  <c:v>2.0571470583203243E-4</c:v>
                </c:pt>
                <c:pt idx="28">
                  <c:v>2.0581765791165654E-4</c:v>
                </c:pt>
                <c:pt idx="29">
                  <c:v>2.0775030351004667E-4</c:v>
                </c:pt>
                <c:pt idx="30">
                  <c:v>2.132098618977701E-4</c:v>
                </c:pt>
                <c:pt idx="31">
                  <c:v>2.2035548855121469E-4</c:v>
                </c:pt>
                <c:pt idx="32">
                  <c:v>2.2158998601457515E-4</c:v>
                </c:pt>
                <c:pt idx="33">
                  <c:v>2.2490169835798991E-4</c:v>
                </c:pt>
                <c:pt idx="34">
                  <c:v>2.2786285614496648E-4</c:v>
                </c:pt>
                <c:pt idx="35">
                  <c:v>2.2834982755244045E-4</c:v>
                </c:pt>
                <c:pt idx="36">
                  <c:v>2.3153171769469248E-4</c:v>
                </c:pt>
                <c:pt idx="37">
                  <c:v>2.321571756556079E-4</c:v>
                </c:pt>
                <c:pt idx="38">
                  <c:v>2.4600061890099877E-4</c:v>
                </c:pt>
                <c:pt idx="39">
                  <c:v>2.4646328581651817E-4</c:v>
                </c:pt>
                <c:pt idx="40">
                  <c:v>2.4783246573098125E-4</c:v>
                </c:pt>
                <c:pt idx="41">
                  <c:v>2.5158263057157356E-4</c:v>
                </c:pt>
                <c:pt idx="42">
                  <c:v>2.5373400107611693E-4</c:v>
                </c:pt>
                <c:pt idx="43">
                  <c:v>2.5528250613162041E-4</c:v>
                </c:pt>
                <c:pt idx="44">
                  <c:v>2.5588302468016074E-4</c:v>
                </c:pt>
                <c:pt idx="45">
                  <c:v>2.645731929431983E-4</c:v>
                </c:pt>
                <c:pt idx="46">
                  <c:v>2.6657810546827187E-4</c:v>
                </c:pt>
                <c:pt idx="47">
                  <c:v>2.6801276978609319E-4</c:v>
                </c:pt>
                <c:pt idx="48">
                  <c:v>2.7130486646183749E-4</c:v>
                </c:pt>
                <c:pt idx="49">
                  <c:v>2.7227739299241202E-4</c:v>
                </c:pt>
                <c:pt idx="50">
                  <c:v>2.7369839530140864E-4</c:v>
                </c:pt>
                <c:pt idx="51">
                  <c:v>2.74434222194401E-4</c:v>
                </c:pt>
                <c:pt idx="52">
                  <c:v>2.7825481444958229E-4</c:v>
                </c:pt>
                <c:pt idx="53">
                  <c:v>2.7853902624252384E-4</c:v>
                </c:pt>
                <c:pt idx="54">
                  <c:v>2.799821024502814E-4</c:v>
                </c:pt>
                <c:pt idx="55">
                  <c:v>2.8102093169411605E-4</c:v>
                </c:pt>
                <c:pt idx="56">
                  <c:v>2.8181744486569708E-4</c:v>
                </c:pt>
                <c:pt idx="57">
                  <c:v>2.8376438008101082E-4</c:v>
                </c:pt>
                <c:pt idx="58">
                  <c:v>2.8697525365505575E-4</c:v>
                </c:pt>
                <c:pt idx="59">
                  <c:v>2.8839093071155082E-4</c:v>
                </c:pt>
                <c:pt idx="60">
                  <c:v>2.8969143032415463E-4</c:v>
                </c:pt>
                <c:pt idx="61">
                  <c:v>2.9237282771867989E-4</c:v>
                </c:pt>
                <c:pt idx="62">
                  <c:v>2.9667088701870655E-4</c:v>
                </c:pt>
                <c:pt idx="63">
                  <c:v>2.9787778666625774E-4</c:v>
                </c:pt>
                <c:pt idx="64">
                  <c:v>2.9930373036042958E-4</c:v>
                </c:pt>
                <c:pt idx="65">
                  <c:v>3.0083687880118478E-4</c:v>
                </c:pt>
                <c:pt idx="66">
                  <c:v>3.0368130118612691E-4</c:v>
                </c:pt>
                <c:pt idx="67">
                  <c:v>3.069218773519085E-4</c:v>
                </c:pt>
                <c:pt idx="68">
                  <c:v>3.0829986314459681E-4</c:v>
                </c:pt>
                <c:pt idx="69">
                  <c:v>3.091552772845177E-4</c:v>
                </c:pt>
                <c:pt idx="70">
                  <c:v>3.1263755189744847E-4</c:v>
                </c:pt>
                <c:pt idx="71">
                  <c:v>3.1321225080549437E-4</c:v>
                </c:pt>
                <c:pt idx="72">
                  <c:v>3.1375446085128781E-4</c:v>
                </c:pt>
                <c:pt idx="73">
                  <c:v>3.1441179603126403E-4</c:v>
                </c:pt>
                <c:pt idx="74">
                  <c:v>3.1478727420270304E-4</c:v>
                </c:pt>
                <c:pt idx="75">
                  <c:v>3.1547090683708084E-4</c:v>
                </c:pt>
                <c:pt idx="76">
                  <c:v>3.1620324529928358E-4</c:v>
                </c:pt>
                <c:pt idx="77">
                  <c:v>3.1779541436634419E-4</c:v>
                </c:pt>
                <c:pt idx="78">
                  <c:v>3.1780987146697102E-4</c:v>
                </c:pt>
                <c:pt idx="79">
                  <c:v>3.1974030602425167E-4</c:v>
                </c:pt>
                <c:pt idx="80">
                  <c:v>3.2092492746164811E-4</c:v>
                </c:pt>
                <c:pt idx="81">
                  <c:v>3.2218567534206293E-4</c:v>
                </c:pt>
                <c:pt idx="82">
                  <c:v>3.2260425479164204E-4</c:v>
                </c:pt>
                <c:pt idx="83">
                  <c:v>3.2263699557421829E-4</c:v>
                </c:pt>
                <c:pt idx="84">
                  <c:v>3.2416074020169615E-4</c:v>
                </c:pt>
                <c:pt idx="85">
                  <c:v>3.2699785511351004E-4</c:v>
                </c:pt>
                <c:pt idx="86">
                  <c:v>3.3033954033848372E-4</c:v>
                </c:pt>
                <c:pt idx="87">
                  <c:v>3.3113802375701098E-4</c:v>
                </c:pt>
                <c:pt idx="88">
                  <c:v>3.3135005649924333E-4</c:v>
                </c:pt>
                <c:pt idx="89">
                  <c:v>3.3395276461009723E-4</c:v>
                </c:pt>
                <c:pt idx="90">
                  <c:v>3.4000811251416236E-4</c:v>
                </c:pt>
                <c:pt idx="91">
                  <c:v>3.4009308938932323E-4</c:v>
                </c:pt>
                <c:pt idx="92">
                  <c:v>3.4010096466127732E-4</c:v>
                </c:pt>
                <c:pt idx="93">
                  <c:v>3.4768874627099538E-4</c:v>
                </c:pt>
                <c:pt idx="94">
                  <c:v>3.486157548306628E-4</c:v>
                </c:pt>
                <c:pt idx="95">
                  <c:v>3.5067221556776959E-4</c:v>
                </c:pt>
                <c:pt idx="96">
                  <c:v>3.5176129807255955E-4</c:v>
                </c:pt>
                <c:pt idx="97">
                  <c:v>3.5434149556559929E-4</c:v>
                </c:pt>
                <c:pt idx="98">
                  <c:v>3.5605678309041656E-4</c:v>
                </c:pt>
                <c:pt idx="99">
                  <c:v>3.5952255144774183E-4</c:v>
                </c:pt>
                <c:pt idx="100">
                  <c:v>3.6658260069913974E-4</c:v>
                </c:pt>
                <c:pt idx="101">
                  <c:v>3.7048315458197326E-4</c:v>
                </c:pt>
                <c:pt idx="102">
                  <c:v>3.7282842066917079E-4</c:v>
                </c:pt>
                <c:pt idx="103">
                  <c:v>3.7488732515069301E-4</c:v>
                </c:pt>
                <c:pt idx="104">
                  <c:v>3.7531677900817226E-4</c:v>
                </c:pt>
                <c:pt idx="105">
                  <c:v>3.7630216988364552E-4</c:v>
                </c:pt>
                <c:pt idx="106">
                  <c:v>3.8196552807844974E-4</c:v>
                </c:pt>
                <c:pt idx="107">
                  <c:v>3.8197107374522053E-4</c:v>
                </c:pt>
                <c:pt idx="108">
                  <c:v>3.8227678761730576E-4</c:v>
                </c:pt>
                <c:pt idx="109">
                  <c:v>3.8402702444295932E-4</c:v>
                </c:pt>
                <c:pt idx="110">
                  <c:v>3.9228843566744615E-4</c:v>
                </c:pt>
                <c:pt idx="111">
                  <c:v>3.9253982446839369E-4</c:v>
                </c:pt>
                <c:pt idx="112">
                  <c:v>3.9411098074129919E-4</c:v>
                </c:pt>
                <c:pt idx="113">
                  <c:v>3.9630890473808436E-4</c:v>
                </c:pt>
                <c:pt idx="114">
                  <c:v>3.9756642799302022E-4</c:v>
                </c:pt>
                <c:pt idx="115">
                  <c:v>3.9954304173445116E-4</c:v>
                </c:pt>
                <c:pt idx="116">
                  <c:v>4.0128612501036333E-4</c:v>
                </c:pt>
                <c:pt idx="117">
                  <c:v>4.0477380648406549E-4</c:v>
                </c:pt>
                <c:pt idx="118">
                  <c:v>4.0580595087630101E-4</c:v>
                </c:pt>
                <c:pt idx="119">
                  <c:v>4.0745862979001503E-4</c:v>
                </c:pt>
                <c:pt idx="120">
                  <c:v>4.1341134531665171E-4</c:v>
                </c:pt>
                <c:pt idx="121">
                  <c:v>4.1403569943234217E-4</c:v>
                </c:pt>
                <c:pt idx="122">
                  <c:v>4.1540603903964109E-4</c:v>
                </c:pt>
                <c:pt idx="123">
                  <c:v>4.168917839356806E-4</c:v>
                </c:pt>
                <c:pt idx="124">
                  <c:v>4.1701889679352921E-4</c:v>
                </c:pt>
                <c:pt idx="125">
                  <c:v>4.1992424253593297E-4</c:v>
                </c:pt>
                <c:pt idx="126">
                  <c:v>4.2020087571840439E-4</c:v>
                </c:pt>
                <c:pt idx="127">
                  <c:v>4.2031466844310612E-4</c:v>
                </c:pt>
                <c:pt idx="128">
                  <c:v>4.2216371112399468E-4</c:v>
                </c:pt>
                <c:pt idx="129">
                  <c:v>4.2364107164492599E-4</c:v>
                </c:pt>
                <c:pt idx="130">
                  <c:v>4.258386737418769E-4</c:v>
                </c:pt>
                <c:pt idx="131">
                  <c:v>4.2716104540556842E-4</c:v>
                </c:pt>
                <c:pt idx="132">
                  <c:v>4.3019132201690063E-4</c:v>
                </c:pt>
                <c:pt idx="133">
                  <c:v>4.3029599072810744E-4</c:v>
                </c:pt>
                <c:pt idx="134">
                  <c:v>4.3051253481807131E-4</c:v>
                </c:pt>
                <c:pt idx="135">
                  <c:v>4.30972997502204E-4</c:v>
                </c:pt>
                <c:pt idx="136">
                  <c:v>4.3625296807688779E-4</c:v>
                </c:pt>
                <c:pt idx="137">
                  <c:v>4.3656085486154782E-4</c:v>
                </c:pt>
                <c:pt idx="138">
                  <c:v>4.3702759411941316E-4</c:v>
                </c:pt>
                <c:pt idx="139">
                  <c:v>4.3784286834338106E-4</c:v>
                </c:pt>
                <c:pt idx="140">
                  <c:v>4.3789264013426846E-4</c:v>
                </c:pt>
                <c:pt idx="141">
                  <c:v>4.3814475017453952E-4</c:v>
                </c:pt>
                <c:pt idx="142">
                  <c:v>4.3936072636462374E-4</c:v>
                </c:pt>
                <c:pt idx="143">
                  <c:v>4.4220136208051144E-4</c:v>
                </c:pt>
                <c:pt idx="144">
                  <c:v>4.4426547123021083E-4</c:v>
                </c:pt>
                <c:pt idx="145">
                  <c:v>4.4491398491197534E-4</c:v>
                </c:pt>
                <c:pt idx="146">
                  <c:v>4.5139655545946853E-4</c:v>
                </c:pt>
                <c:pt idx="147">
                  <c:v>4.5255198330973397E-4</c:v>
                </c:pt>
                <c:pt idx="148">
                  <c:v>4.5327926188181702E-4</c:v>
                </c:pt>
                <c:pt idx="149">
                  <c:v>4.5872806172547672E-4</c:v>
                </c:pt>
                <c:pt idx="150">
                  <c:v>4.6016066420508735E-4</c:v>
                </c:pt>
                <c:pt idx="151">
                  <c:v>4.6351385488541347E-4</c:v>
                </c:pt>
                <c:pt idx="152">
                  <c:v>4.6410961397973726E-4</c:v>
                </c:pt>
                <c:pt idx="153">
                  <c:v>4.6775118019937243E-4</c:v>
                </c:pt>
                <c:pt idx="154">
                  <c:v>4.7005026468797376E-4</c:v>
                </c:pt>
                <c:pt idx="155">
                  <c:v>4.7092005640948645E-4</c:v>
                </c:pt>
                <c:pt idx="156">
                  <c:v>4.7162235873164903E-4</c:v>
                </c:pt>
                <c:pt idx="157">
                  <c:v>4.7628478292275315E-4</c:v>
                </c:pt>
                <c:pt idx="158">
                  <c:v>4.7893178444685137E-4</c:v>
                </c:pt>
                <c:pt idx="159">
                  <c:v>4.8012094741748003E-4</c:v>
                </c:pt>
                <c:pt idx="160">
                  <c:v>4.8164208500516345E-4</c:v>
                </c:pt>
                <c:pt idx="161">
                  <c:v>4.8744906150532155E-4</c:v>
                </c:pt>
                <c:pt idx="162">
                  <c:v>4.903570918355785E-4</c:v>
                </c:pt>
                <c:pt idx="163">
                  <c:v>4.9293198919620872E-4</c:v>
                </c:pt>
                <c:pt idx="164">
                  <c:v>4.9326219444821237E-4</c:v>
                </c:pt>
                <c:pt idx="165">
                  <c:v>4.9420552647515194E-4</c:v>
                </c:pt>
                <c:pt idx="166">
                  <c:v>4.95725907198117E-4</c:v>
                </c:pt>
                <c:pt idx="167">
                  <c:v>5.0998405817640922E-4</c:v>
                </c:pt>
                <c:pt idx="168">
                  <c:v>5.1091043257448171E-4</c:v>
                </c:pt>
                <c:pt idx="169">
                  <c:v>5.109863715776629E-4</c:v>
                </c:pt>
                <c:pt idx="170">
                  <c:v>5.1150731296702493E-4</c:v>
                </c:pt>
                <c:pt idx="171">
                  <c:v>5.1296665098006402E-4</c:v>
                </c:pt>
                <c:pt idx="172">
                  <c:v>5.1441690133426424E-4</c:v>
                </c:pt>
                <c:pt idx="173">
                  <c:v>5.1518325870783944E-4</c:v>
                </c:pt>
                <c:pt idx="174">
                  <c:v>5.1960312008017854E-4</c:v>
                </c:pt>
                <c:pt idx="175">
                  <c:v>5.2000858844820236E-4</c:v>
                </c:pt>
                <c:pt idx="176">
                  <c:v>5.2084965283671545E-4</c:v>
                </c:pt>
                <c:pt idx="177">
                  <c:v>5.323079825028409E-4</c:v>
                </c:pt>
                <c:pt idx="178">
                  <c:v>5.3454399596961099E-4</c:v>
                </c:pt>
                <c:pt idx="179">
                  <c:v>5.3568483856637663E-4</c:v>
                </c:pt>
                <c:pt idx="180">
                  <c:v>5.4062978540410269E-4</c:v>
                </c:pt>
                <c:pt idx="181">
                  <c:v>5.4441090088813075E-4</c:v>
                </c:pt>
                <c:pt idx="182">
                  <c:v>5.4492801468111751E-4</c:v>
                </c:pt>
                <c:pt idx="183">
                  <c:v>5.4691429447421011E-4</c:v>
                </c:pt>
                <c:pt idx="184">
                  <c:v>5.4740255483113958E-4</c:v>
                </c:pt>
                <c:pt idx="185">
                  <c:v>5.4896753886393799E-4</c:v>
                </c:pt>
                <c:pt idx="186">
                  <c:v>5.5078715089853212E-4</c:v>
                </c:pt>
                <c:pt idx="187">
                  <c:v>5.5092816118845842E-4</c:v>
                </c:pt>
                <c:pt idx="188">
                  <c:v>5.5986784175498074E-4</c:v>
                </c:pt>
                <c:pt idx="189">
                  <c:v>5.6529204829954222E-4</c:v>
                </c:pt>
                <c:pt idx="190">
                  <c:v>5.6646052086859388E-4</c:v>
                </c:pt>
                <c:pt idx="191">
                  <c:v>5.7054122394776532E-4</c:v>
                </c:pt>
                <c:pt idx="192">
                  <c:v>5.7508480620673897E-4</c:v>
                </c:pt>
                <c:pt idx="193">
                  <c:v>5.8094058295433731E-4</c:v>
                </c:pt>
                <c:pt idx="194">
                  <c:v>5.827060043482261E-4</c:v>
                </c:pt>
                <c:pt idx="195">
                  <c:v>5.8597240875781322E-4</c:v>
                </c:pt>
                <c:pt idx="196">
                  <c:v>5.8613751447824779E-4</c:v>
                </c:pt>
                <c:pt idx="197">
                  <c:v>5.9155870433532005E-4</c:v>
                </c:pt>
                <c:pt idx="198">
                  <c:v>5.9463607970946185E-4</c:v>
                </c:pt>
                <c:pt idx="199">
                  <c:v>5.9489580362096775E-4</c:v>
                </c:pt>
                <c:pt idx="200">
                  <c:v>5.9542196686541927E-4</c:v>
                </c:pt>
                <c:pt idx="201">
                  <c:v>5.9698682188796999E-4</c:v>
                </c:pt>
                <c:pt idx="202">
                  <c:v>5.9758377597531357E-4</c:v>
                </c:pt>
                <c:pt idx="203">
                  <c:v>5.988580167942141E-4</c:v>
                </c:pt>
                <c:pt idx="204">
                  <c:v>6.0809962373595716E-4</c:v>
                </c:pt>
                <c:pt idx="205">
                  <c:v>6.0858231276400565E-4</c:v>
                </c:pt>
                <c:pt idx="206">
                  <c:v>6.1332683434243529E-4</c:v>
                </c:pt>
                <c:pt idx="207">
                  <c:v>6.2232775619473638E-4</c:v>
                </c:pt>
                <c:pt idx="208">
                  <c:v>6.2319453997989433E-4</c:v>
                </c:pt>
                <c:pt idx="209">
                  <c:v>6.2500120589378686E-4</c:v>
                </c:pt>
                <c:pt idx="210">
                  <c:v>6.306418716088022E-4</c:v>
                </c:pt>
                <c:pt idx="211">
                  <c:v>6.3549061089966305E-4</c:v>
                </c:pt>
                <c:pt idx="212">
                  <c:v>6.3615902878030482E-4</c:v>
                </c:pt>
                <c:pt idx="213">
                  <c:v>6.4663837566793214E-4</c:v>
                </c:pt>
                <c:pt idx="214">
                  <c:v>6.4933227846302398E-4</c:v>
                </c:pt>
                <c:pt idx="215">
                  <c:v>6.5067697168849181E-4</c:v>
                </c:pt>
                <c:pt idx="216">
                  <c:v>6.5457852252065571E-4</c:v>
                </c:pt>
                <c:pt idx="217">
                  <c:v>6.5980920555359663E-4</c:v>
                </c:pt>
                <c:pt idx="218">
                  <c:v>6.6271424172462232E-4</c:v>
                </c:pt>
                <c:pt idx="219">
                  <c:v>6.6474770701333268E-4</c:v>
                </c:pt>
                <c:pt idx="220">
                  <c:v>6.6726727460755819E-4</c:v>
                </c:pt>
                <c:pt idx="221">
                  <c:v>6.7619462213538322E-4</c:v>
                </c:pt>
                <c:pt idx="222">
                  <c:v>6.801265431683448E-4</c:v>
                </c:pt>
                <c:pt idx="223">
                  <c:v>6.8053944127900582E-4</c:v>
                </c:pt>
                <c:pt idx="224">
                  <c:v>6.8350529572489688E-4</c:v>
                </c:pt>
                <c:pt idx="225">
                  <c:v>6.8587031774428671E-4</c:v>
                </c:pt>
                <c:pt idx="226">
                  <c:v>6.9076340772496029E-4</c:v>
                </c:pt>
                <c:pt idx="227">
                  <c:v>6.9361421943332888E-4</c:v>
                </c:pt>
                <c:pt idx="228">
                  <c:v>6.9424330926282746E-4</c:v>
                </c:pt>
                <c:pt idx="229">
                  <c:v>6.9476289487678566E-4</c:v>
                </c:pt>
                <c:pt idx="230">
                  <c:v>7.0078345195635642E-4</c:v>
                </c:pt>
                <c:pt idx="231">
                  <c:v>7.0235768678569431E-4</c:v>
                </c:pt>
                <c:pt idx="232">
                  <c:v>7.067989934237878E-4</c:v>
                </c:pt>
                <c:pt idx="233">
                  <c:v>7.1388240139420714E-4</c:v>
                </c:pt>
                <c:pt idx="234">
                  <c:v>7.1597990224137541E-4</c:v>
                </c:pt>
                <c:pt idx="235">
                  <c:v>7.226142672159848E-4</c:v>
                </c:pt>
                <c:pt idx="236">
                  <c:v>7.2676898390095477E-4</c:v>
                </c:pt>
                <c:pt idx="237">
                  <c:v>7.2695917170287718E-4</c:v>
                </c:pt>
                <c:pt idx="238">
                  <c:v>7.3270337148737127E-4</c:v>
                </c:pt>
                <c:pt idx="239">
                  <c:v>7.3497788842767848E-4</c:v>
                </c:pt>
                <c:pt idx="240">
                  <c:v>7.3856437077990085E-4</c:v>
                </c:pt>
                <c:pt idx="241">
                  <c:v>7.4337737079280643E-4</c:v>
                </c:pt>
                <c:pt idx="242">
                  <c:v>7.4355055670759132E-4</c:v>
                </c:pt>
                <c:pt idx="243">
                  <c:v>7.4475736820323144E-4</c:v>
                </c:pt>
                <c:pt idx="244">
                  <c:v>7.4552966617793506E-4</c:v>
                </c:pt>
                <c:pt idx="245">
                  <c:v>7.6429305977906092E-4</c:v>
                </c:pt>
                <c:pt idx="246">
                  <c:v>7.6756100491060441E-4</c:v>
                </c:pt>
                <c:pt idx="247">
                  <c:v>7.6768507317194045E-4</c:v>
                </c:pt>
                <c:pt idx="248">
                  <c:v>7.7759455041771547E-4</c:v>
                </c:pt>
                <c:pt idx="249">
                  <c:v>7.7854219151109834E-4</c:v>
                </c:pt>
                <c:pt idx="250">
                  <c:v>7.8386331507365107E-4</c:v>
                </c:pt>
                <c:pt idx="251">
                  <c:v>7.8780221255428666E-4</c:v>
                </c:pt>
                <c:pt idx="252">
                  <c:v>7.961551049936777E-4</c:v>
                </c:pt>
                <c:pt idx="253">
                  <c:v>7.9980456330754871E-4</c:v>
                </c:pt>
                <c:pt idx="254">
                  <c:v>8.0106818071251434E-4</c:v>
                </c:pt>
                <c:pt idx="255">
                  <c:v>8.1127382136661247E-4</c:v>
                </c:pt>
                <c:pt idx="256">
                  <c:v>8.1185111552801493E-4</c:v>
                </c:pt>
                <c:pt idx="257">
                  <c:v>8.137954269798012E-4</c:v>
                </c:pt>
                <c:pt idx="258">
                  <c:v>8.1894372316785094E-4</c:v>
                </c:pt>
                <c:pt idx="259">
                  <c:v>8.3152420905864349E-4</c:v>
                </c:pt>
                <c:pt idx="260">
                  <c:v>8.3189779247152488E-4</c:v>
                </c:pt>
                <c:pt idx="261">
                  <c:v>8.3570737625300443E-4</c:v>
                </c:pt>
                <c:pt idx="262">
                  <c:v>8.3745647719521464E-4</c:v>
                </c:pt>
                <c:pt idx="263">
                  <c:v>8.3946972350043743E-4</c:v>
                </c:pt>
                <c:pt idx="264">
                  <c:v>8.411968356013648E-4</c:v>
                </c:pt>
                <c:pt idx="265">
                  <c:v>8.4206475400854105E-4</c:v>
                </c:pt>
                <c:pt idx="266">
                  <c:v>8.4264892654184161E-4</c:v>
                </c:pt>
                <c:pt idx="267">
                  <c:v>8.4500513706572402E-4</c:v>
                </c:pt>
                <c:pt idx="268">
                  <c:v>8.4663919863092632E-4</c:v>
                </c:pt>
                <c:pt idx="269">
                  <c:v>8.4780196718497861E-4</c:v>
                </c:pt>
                <c:pt idx="270">
                  <c:v>8.6350831701703093E-4</c:v>
                </c:pt>
                <c:pt idx="271">
                  <c:v>8.6661721541595404E-4</c:v>
                </c:pt>
                <c:pt idx="272">
                  <c:v>8.6949063405388936E-4</c:v>
                </c:pt>
                <c:pt idx="273">
                  <c:v>8.7334895005456532E-4</c:v>
                </c:pt>
                <c:pt idx="274">
                  <c:v>8.8918120494010076E-4</c:v>
                </c:pt>
                <c:pt idx="275">
                  <c:v>8.9201997737392113E-4</c:v>
                </c:pt>
                <c:pt idx="276">
                  <c:v>9.020326392646578E-4</c:v>
                </c:pt>
                <c:pt idx="277">
                  <c:v>9.056208480442146E-4</c:v>
                </c:pt>
                <c:pt idx="278">
                  <c:v>9.0729224157411604E-4</c:v>
                </c:pt>
                <c:pt idx="279">
                  <c:v>9.1279085762461186E-4</c:v>
                </c:pt>
                <c:pt idx="280">
                  <c:v>9.1689702091705667E-4</c:v>
                </c:pt>
                <c:pt idx="281">
                  <c:v>9.2161016272125575E-4</c:v>
                </c:pt>
                <c:pt idx="282">
                  <c:v>9.2256767600084688E-4</c:v>
                </c:pt>
                <c:pt idx="283">
                  <c:v>9.2870572349445287E-4</c:v>
                </c:pt>
                <c:pt idx="284">
                  <c:v>9.2910151986832178E-4</c:v>
                </c:pt>
                <c:pt idx="285">
                  <c:v>9.3611237844160239E-4</c:v>
                </c:pt>
                <c:pt idx="286">
                  <c:v>9.4033995353336088E-4</c:v>
                </c:pt>
                <c:pt idx="287">
                  <c:v>9.4306978148917388E-4</c:v>
                </c:pt>
                <c:pt idx="288">
                  <c:v>9.5074524801652281E-4</c:v>
                </c:pt>
                <c:pt idx="289">
                  <c:v>9.5398722339802382E-4</c:v>
                </c:pt>
                <c:pt idx="290">
                  <c:v>9.5461209922126161E-4</c:v>
                </c:pt>
                <c:pt idx="291">
                  <c:v>9.6127291918054591E-4</c:v>
                </c:pt>
                <c:pt idx="292">
                  <c:v>9.7242719908950768E-4</c:v>
                </c:pt>
                <c:pt idx="293">
                  <c:v>9.7247652805131579E-4</c:v>
                </c:pt>
                <c:pt idx="294">
                  <c:v>9.7429715714905251E-4</c:v>
                </c:pt>
                <c:pt idx="295">
                  <c:v>9.7547375412145086E-4</c:v>
                </c:pt>
                <c:pt idx="296">
                  <c:v>9.7592306236138381E-4</c:v>
                </c:pt>
                <c:pt idx="297">
                  <c:v>9.7834157047632393E-4</c:v>
                </c:pt>
                <c:pt idx="298">
                  <c:v>9.8512083434880351E-4</c:v>
                </c:pt>
                <c:pt idx="299">
                  <c:v>9.8651693819245558E-4</c:v>
                </c:pt>
                <c:pt idx="300">
                  <c:v>9.9714978542652581E-4</c:v>
                </c:pt>
                <c:pt idx="301">
                  <c:v>1.0075500000043048E-3</c:v>
                </c:pt>
                <c:pt idx="302">
                  <c:v>1.0084718258623251E-3</c:v>
                </c:pt>
                <c:pt idx="303">
                  <c:v>1.0155080163678925E-3</c:v>
                </c:pt>
                <c:pt idx="304">
                  <c:v>1.01660221858193E-3</c:v>
                </c:pt>
                <c:pt idx="305">
                  <c:v>1.0184133334030282E-3</c:v>
                </c:pt>
                <c:pt idx="306">
                  <c:v>1.018966841123862E-3</c:v>
                </c:pt>
                <c:pt idx="307">
                  <c:v>1.0247355555753586E-3</c:v>
                </c:pt>
                <c:pt idx="308">
                  <c:v>1.0290435168528991E-3</c:v>
                </c:pt>
                <c:pt idx="309">
                  <c:v>1.0395961476416583E-3</c:v>
                </c:pt>
                <c:pt idx="310">
                  <c:v>1.0464858264192347E-3</c:v>
                </c:pt>
                <c:pt idx="311">
                  <c:v>1.0518379763304194E-3</c:v>
                </c:pt>
                <c:pt idx="312">
                  <c:v>1.0558965628589048E-3</c:v>
                </c:pt>
                <c:pt idx="313">
                  <c:v>1.0569022775245255E-3</c:v>
                </c:pt>
                <c:pt idx="314">
                  <c:v>1.0576718276824591E-3</c:v>
                </c:pt>
                <c:pt idx="315">
                  <c:v>1.0675571958979899E-3</c:v>
                </c:pt>
                <c:pt idx="316">
                  <c:v>1.0878742287308324E-3</c:v>
                </c:pt>
                <c:pt idx="317">
                  <c:v>1.0955692529791513E-3</c:v>
                </c:pt>
                <c:pt idx="318">
                  <c:v>1.0958054630065338E-3</c:v>
                </c:pt>
                <c:pt idx="319">
                  <c:v>1.1078516377357819E-3</c:v>
                </c:pt>
                <c:pt idx="320">
                  <c:v>1.1140708877639505E-3</c:v>
                </c:pt>
                <c:pt idx="321">
                  <c:v>1.1205711200617057E-3</c:v>
                </c:pt>
                <c:pt idx="322">
                  <c:v>1.1217264081401935E-3</c:v>
                </c:pt>
                <c:pt idx="323">
                  <c:v>1.1293438163013862E-3</c:v>
                </c:pt>
                <c:pt idx="324">
                  <c:v>1.1307079610713355E-3</c:v>
                </c:pt>
                <c:pt idx="325">
                  <c:v>1.1312042909596342E-3</c:v>
                </c:pt>
                <c:pt idx="326">
                  <c:v>1.1334770430977E-3</c:v>
                </c:pt>
                <c:pt idx="327">
                  <c:v>1.1413749259823964E-3</c:v>
                </c:pt>
                <c:pt idx="328">
                  <c:v>1.151833323058413E-3</c:v>
                </c:pt>
                <c:pt idx="329">
                  <c:v>1.1551901190484178E-3</c:v>
                </c:pt>
                <c:pt idx="330">
                  <c:v>1.1624852101197449E-3</c:v>
                </c:pt>
                <c:pt idx="331">
                  <c:v>1.1712912230809592E-3</c:v>
                </c:pt>
                <c:pt idx="332">
                  <c:v>1.1715502813248154E-3</c:v>
                </c:pt>
                <c:pt idx="333">
                  <c:v>1.2045075163997923E-3</c:v>
                </c:pt>
                <c:pt idx="334">
                  <c:v>1.2064439247100212E-3</c:v>
                </c:pt>
                <c:pt idx="335">
                  <c:v>1.2097239448597666E-3</c:v>
                </c:pt>
                <c:pt idx="336">
                  <c:v>1.2143288492736729E-3</c:v>
                </c:pt>
                <c:pt idx="337">
                  <c:v>1.2143877539178833E-3</c:v>
                </c:pt>
                <c:pt idx="338">
                  <c:v>1.2147475072370891E-3</c:v>
                </c:pt>
                <c:pt idx="339">
                  <c:v>1.216367408491262E-3</c:v>
                </c:pt>
                <c:pt idx="340">
                  <c:v>1.2192722688807748E-3</c:v>
                </c:pt>
                <c:pt idx="341">
                  <c:v>1.2244334768354108E-3</c:v>
                </c:pt>
                <c:pt idx="342">
                  <c:v>1.2359332837741203E-3</c:v>
                </c:pt>
                <c:pt idx="343">
                  <c:v>1.2437400179180337E-3</c:v>
                </c:pt>
                <c:pt idx="344">
                  <c:v>1.2457317155995095E-3</c:v>
                </c:pt>
                <c:pt idx="345">
                  <c:v>1.2545654451278495E-3</c:v>
                </c:pt>
                <c:pt idx="346">
                  <c:v>1.2561944821622454E-3</c:v>
                </c:pt>
                <c:pt idx="347">
                  <c:v>1.2674215221164279E-3</c:v>
                </c:pt>
                <c:pt idx="348">
                  <c:v>1.2687433169837872E-3</c:v>
                </c:pt>
                <c:pt idx="349">
                  <c:v>1.271135316700597E-3</c:v>
                </c:pt>
                <c:pt idx="350">
                  <c:v>1.2729418695494397E-3</c:v>
                </c:pt>
                <c:pt idx="351">
                  <c:v>1.2792239846225711E-3</c:v>
                </c:pt>
                <c:pt idx="352">
                  <c:v>1.2819335627096994E-3</c:v>
                </c:pt>
                <c:pt idx="353">
                  <c:v>1.2827309466881334E-3</c:v>
                </c:pt>
                <c:pt idx="354">
                  <c:v>1.2864357502997018E-3</c:v>
                </c:pt>
                <c:pt idx="355">
                  <c:v>1.2925175544301565E-3</c:v>
                </c:pt>
                <c:pt idx="356">
                  <c:v>1.2942419868608168E-3</c:v>
                </c:pt>
                <c:pt idx="357">
                  <c:v>1.3015079375219511E-3</c:v>
                </c:pt>
                <c:pt idx="358">
                  <c:v>1.3311882510780074E-3</c:v>
                </c:pt>
                <c:pt idx="359">
                  <c:v>1.3400066555173634E-3</c:v>
                </c:pt>
                <c:pt idx="360">
                  <c:v>1.3512562392116153E-3</c:v>
                </c:pt>
                <c:pt idx="361">
                  <c:v>1.3545447305481164E-3</c:v>
                </c:pt>
                <c:pt idx="362">
                  <c:v>1.3632154427827014E-3</c:v>
                </c:pt>
                <c:pt idx="363">
                  <c:v>1.3726295126654468E-3</c:v>
                </c:pt>
                <c:pt idx="364">
                  <c:v>1.3819647597308829E-3</c:v>
                </c:pt>
                <c:pt idx="365">
                  <c:v>1.3876630360456798E-3</c:v>
                </c:pt>
                <c:pt idx="366">
                  <c:v>1.4107284378370834E-3</c:v>
                </c:pt>
                <c:pt idx="367">
                  <c:v>1.4174577735315684E-3</c:v>
                </c:pt>
                <c:pt idx="368">
                  <c:v>1.425681833929114E-3</c:v>
                </c:pt>
                <c:pt idx="369">
                  <c:v>1.4277148803163958E-3</c:v>
                </c:pt>
                <c:pt idx="370">
                  <c:v>1.441629841330269E-3</c:v>
                </c:pt>
                <c:pt idx="371">
                  <c:v>1.4457084886024167E-3</c:v>
                </c:pt>
                <c:pt idx="372">
                  <c:v>1.4674001250130657E-3</c:v>
                </c:pt>
                <c:pt idx="373">
                  <c:v>1.4848728608249074E-3</c:v>
                </c:pt>
                <c:pt idx="374">
                  <c:v>1.4974422528987285E-3</c:v>
                </c:pt>
                <c:pt idx="375">
                  <c:v>1.5200381737945077E-3</c:v>
                </c:pt>
                <c:pt idx="376">
                  <c:v>1.5852684170804669E-3</c:v>
                </c:pt>
                <c:pt idx="377">
                  <c:v>1.6017037221842062E-3</c:v>
                </c:pt>
                <c:pt idx="378">
                  <c:v>1.6111919940685112E-3</c:v>
                </c:pt>
                <c:pt idx="379">
                  <c:v>1.6463505605442308E-3</c:v>
                </c:pt>
                <c:pt idx="380">
                  <c:v>1.698749380275194E-3</c:v>
                </c:pt>
                <c:pt idx="381">
                  <c:v>1.7065980532943196E-3</c:v>
                </c:pt>
                <c:pt idx="382">
                  <c:v>1.7090888711849656E-3</c:v>
                </c:pt>
                <c:pt idx="383">
                  <c:v>1.71736349561714E-3</c:v>
                </c:pt>
                <c:pt idx="384">
                  <c:v>1.7540797969342963E-3</c:v>
                </c:pt>
                <c:pt idx="385">
                  <c:v>1.7629782162472268E-3</c:v>
                </c:pt>
                <c:pt idx="386">
                  <c:v>1.781394947349067E-3</c:v>
                </c:pt>
                <c:pt idx="387">
                  <c:v>1.8064927195026229E-3</c:v>
                </c:pt>
                <c:pt idx="388">
                  <c:v>1.8110680128864923E-3</c:v>
                </c:pt>
                <c:pt idx="389">
                  <c:v>1.8155452330269827E-3</c:v>
                </c:pt>
                <c:pt idx="390">
                  <c:v>1.8270320771311126E-3</c:v>
                </c:pt>
                <c:pt idx="391">
                  <c:v>1.831554126534149E-3</c:v>
                </c:pt>
                <c:pt idx="392">
                  <c:v>1.8347746162054638E-3</c:v>
                </c:pt>
                <c:pt idx="393">
                  <c:v>1.8360855342504773E-3</c:v>
                </c:pt>
                <c:pt idx="394">
                  <c:v>1.8919900923565697E-3</c:v>
                </c:pt>
                <c:pt idx="395">
                  <c:v>1.9280884259841272E-3</c:v>
                </c:pt>
                <c:pt idx="396">
                  <c:v>1.9517040694705307E-3</c:v>
                </c:pt>
                <c:pt idx="397">
                  <c:v>1.9718575106868609E-3</c:v>
                </c:pt>
                <c:pt idx="398">
                  <c:v>1.9766484875930624E-3</c:v>
                </c:pt>
                <c:pt idx="399">
                  <c:v>2.0009661824963573E-3</c:v>
                </c:pt>
                <c:pt idx="400">
                  <c:v>2.0488574765636165E-3</c:v>
                </c:pt>
                <c:pt idx="401">
                  <c:v>2.0618860344093709E-3</c:v>
                </c:pt>
                <c:pt idx="402">
                  <c:v>2.0787548478558913E-3</c:v>
                </c:pt>
                <c:pt idx="403">
                  <c:v>2.1207197581754665E-3</c:v>
                </c:pt>
                <c:pt idx="404">
                  <c:v>2.1280011687502122E-3</c:v>
                </c:pt>
                <c:pt idx="405">
                  <c:v>2.1723127407756722E-3</c:v>
                </c:pt>
                <c:pt idx="406">
                  <c:v>2.1780886112012106E-3</c:v>
                </c:pt>
                <c:pt idx="407">
                  <c:v>2.1958676813090285E-3</c:v>
                </c:pt>
                <c:pt idx="408">
                  <c:v>2.2387405674959429E-3</c:v>
                </c:pt>
                <c:pt idx="409">
                  <c:v>2.2603169937740601E-3</c:v>
                </c:pt>
                <c:pt idx="410">
                  <c:v>2.2803787313114016E-3</c:v>
                </c:pt>
                <c:pt idx="411">
                  <c:v>2.3464616139871222E-3</c:v>
                </c:pt>
                <c:pt idx="412">
                  <c:v>2.3466231417845927E-3</c:v>
                </c:pt>
                <c:pt idx="413">
                  <c:v>2.3513561431450581E-3</c:v>
                </c:pt>
                <c:pt idx="414">
                  <c:v>2.3631149198899215E-3</c:v>
                </c:pt>
                <c:pt idx="415">
                  <c:v>2.45327772584696E-3</c:v>
                </c:pt>
                <c:pt idx="416">
                  <c:v>2.4673823739165403E-3</c:v>
                </c:pt>
                <c:pt idx="417">
                  <c:v>2.4904117075627537E-3</c:v>
                </c:pt>
                <c:pt idx="418">
                  <c:v>2.5017409122112754E-3</c:v>
                </c:pt>
                <c:pt idx="419">
                  <c:v>2.5098713955366571E-3</c:v>
                </c:pt>
                <c:pt idx="420">
                  <c:v>2.5206485878932674E-3</c:v>
                </c:pt>
                <c:pt idx="421">
                  <c:v>2.5324831102392716E-3</c:v>
                </c:pt>
                <c:pt idx="422">
                  <c:v>2.6353474464274667E-3</c:v>
                </c:pt>
                <c:pt idx="423">
                  <c:v>2.682324155609097E-3</c:v>
                </c:pt>
                <c:pt idx="424">
                  <c:v>2.7237727380131737E-3</c:v>
                </c:pt>
                <c:pt idx="425">
                  <c:v>2.7474804930326725E-3</c:v>
                </c:pt>
                <c:pt idx="426">
                  <c:v>2.7828334481307445E-3</c:v>
                </c:pt>
                <c:pt idx="427">
                  <c:v>2.8181931033751917E-3</c:v>
                </c:pt>
                <c:pt idx="428">
                  <c:v>2.8399572140099462E-3</c:v>
                </c:pt>
                <c:pt idx="429">
                  <c:v>2.9197452339486014E-3</c:v>
                </c:pt>
                <c:pt idx="430">
                  <c:v>3.0591161621378936E-3</c:v>
                </c:pt>
                <c:pt idx="431">
                  <c:v>3.0645779313893391E-3</c:v>
                </c:pt>
                <c:pt idx="432">
                  <c:v>3.0698837247777888E-3</c:v>
                </c:pt>
                <c:pt idx="433">
                  <c:v>3.0795228055616863E-3</c:v>
                </c:pt>
                <c:pt idx="434">
                  <c:v>3.1134504694572602E-3</c:v>
                </c:pt>
                <c:pt idx="435">
                  <c:v>3.1300167735433624E-3</c:v>
                </c:pt>
                <c:pt idx="436">
                  <c:v>3.1701000730077139E-3</c:v>
                </c:pt>
                <c:pt idx="437">
                  <c:v>3.1762936228365464E-3</c:v>
                </c:pt>
                <c:pt idx="438">
                  <c:v>3.1775840339680135E-3</c:v>
                </c:pt>
                <c:pt idx="439">
                  <c:v>3.2018677150056339E-3</c:v>
                </c:pt>
                <c:pt idx="440">
                  <c:v>3.2453510690023226E-3</c:v>
                </c:pt>
                <c:pt idx="441">
                  <c:v>3.2520466225292423E-3</c:v>
                </c:pt>
                <c:pt idx="442">
                  <c:v>3.2825688942425373E-3</c:v>
                </c:pt>
                <c:pt idx="443">
                  <c:v>3.3136625672531509E-3</c:v>
                </c:pt>
                <c:pt idx="444">
                  <c:v>3.3747382515125269E-3</c:v>
                </c:pt>
                <c:pt idx="445">
                  <c:v>3.3761967638540678E-3</c:v>
                </c:pt>
                <c:pt idx="446">
                  <c:v>3.3830758138566541E-3</c:v>
                </c:pt>
                <c:pt idx="447">
                  <c:v>3.4785388236417327E-3</c:v>
                </c:pt>
                <c:pt idx="448">
                  <c:v>3.4858621915203176E-3</c:v>
                </c:pt>
                <c:pt idx="449">
                  <c:v>3.5326989341030522E-3</c:v>
                </c:pt>
                <c:pt idx="450">
                  <c:v>3.5738228626771467E-3</c:v>
                </c:pt>
                <c:pt idx="451">
                  <c:v>3.5763174377214783E-3</c:v>
                </c:pt>
                <c:pt idx="452">
                  <c:v>3.6623089795642487E-3</c:v>
                </c:pt>
                <c:pt idx="453">
                  <c:v>3.728780389348083E-3</c:v>
                </c:pt>
                <c:pt idx="454">
                  <c:v>3.7453108725873803E-3</c:v>
                </c:pt>
                <c:pt idx="455">
                  <c:v>3.8751954802672172E-3</c:v>
                </c:pt>
                <c:pt idx="456">
                  <c:v>3.8932920125957253E-3</c:v>
                </c:pt>
                <c:pt idx="457">
                  <c:v>4.0470867613209083E-3</c:v>
                </c:pt>
                <c:pt idx="458">
                  <c:v>4.176676595406585E-3</c:v>
                </c:pt>
                <c:pt idx="459">
                  <c:v>4.2395279011672249E-3</c:v>
                </c:pt>
                <c:pt idx="460">
                  <c:v>4.3504714118832487E-3</c:v>
                </c:pt>
                <c:pt idx="461">
                  <c:v>4.4629690897668205E-3</c:v>
                </c:pt>
                <c:pt idx="462">
                  <c:v>4.531393133804254E-3</c:v>
                </c:pt>
                <c:pt idx="463">
                  <c:v>4.6096936084389431E-3</c:v>
                </c:pt>
                <c:pt idx="464">
                  <c:v>4.6187838789098915E-3</c:v>
                </c:pt>
                <c:pt idx="465">
                  <c:v>4.7331076346549253E-3</c:v>
                </c:pt>
                <c:pt idx="466">
                  <c:v>5.0126886114284811E-3</c:v>
                </c:pt>
                <c:pt idx="467">
                  <c:v>5.0138982695262183E-3</c:v>
                </c:pt>
                <c:pt idx="468">
                  <c:v>5.0827745550892159E-3</c:v>
                </c:pt>
                <c:pt idx="469">
                  <c:v>5.3790582834978631E-3</c:v>
                </c:pt>
                <c:pt idx="470">
                  <c:v>5.4917169373252771E-3</c:v>
                </c:pt>
                <c:pt idx="471">
                  <c:v>5.5031753472002789E-3</c:v>
                </c:pt>
                <c:pt idx="472">
                  <c:v>5.6589267331627526E-3</c:v>
                </c:pt>
                <c:pt idx="473">
                  <c:v>5.6903156463370139E-3</c:v>
                </c:pt>
                <c:pt idx="474">
                  <c:v>5.8427322586770726E-3</c:v>
                </c:pt>
                <c:pt idx="475">
                  <c:v>5.8949012052268383E-3</c:v>
                </c:pt>
                <c:pt idx="476">
                  <c:v>5.8981586684408284E-3</c:v>
                </c:pt>
                <c:pt idx="477">
                  <c:v>6.0611104671490744E-3</c:v>
                </c:pt>
                <c:pt idx="478">
                  <c:v>6.4061817732475532E-3</c:v>
                </c:pt>
                <c:pt idx="479">
                  <c:v>6.4485182533617312E-3</c:v>
                </c:pt>
                <c:pt idx="480">
                  <c:v>6.5990595166379772E-3</c:v>
                </c:pt>
                <c:pt idx="481">
                  <c:v>6.9976787601782262E-3</c:v>
                </c:pt>
                <c:pt idx="482">
                  <c:v>7.08410179801678E-3</c:v>
                </c:pt>
                <c:pt idx="483">
                  <c:v>7.8155831709568451E-3</c:v>
                </c:pt>
                <c:pt idx="484">
                  <c:v>7.9216235083947248E-3</c:v>
                </c:pt>
                <c:pt idx="485">
                  <c:v>8.2680516054228093E-3</c:v>
                </c:pt>
                <c:pt idx="486">
                  <c:v>8.8017772508490778E-3</c:v>
                </c:pt>
                <c:pt idx="487">
                  <c:v>9.5194745662835461E-3</c:v>
                </c:pt>
                <c:pt idx="488">
                  <c:v>9.6202927649886028E-3</c:v>
                </c:pt>
                <c:pt idx="489">
                  <c:v>9.9517779699565649E-3</c:v>
                </c:pt>
                <c:pt idx="490">
                  <c:v>1.0408867066613824E-2</c:v>
                </c:pt>
                <c:pt idx="491">
                  <c:v>1.137004103984215E-2</c:v>
                </c:pt>
                <c:pt idx="492">
                  <c:v>1.1446680996222066E-2</c:v>
                </c:pt>
                <c:pt idx="493">
                  <c:v>1.2398557345807757E-2</c:v>
                </c:pt>
                <c:pt idx="494">
                  <c:v>1.2939989010967313E-2</c:v>
                </c:pt>
                <c:pt idx="495">
                  <c:v>1.5664061181272563E-2</c:v>
                </c:pt>
                <c:pt idx="496">
                  <c:v>1.6582960805016367E-2</c:v>
                </c:pt>
                <c:pt idx="497">
                  <c:v>1.6944007680617722E-2</c:v>
                </c:pt>
                <c:pt idx="498">
                  <c:v>1.8418133760332394E-2</c:v>
                </c:pt>
                <c:pt idx="499">
                  <c:v>2.1073676036771651E-2</c:v>
                </c:pt>
                <c:pt idx="500">
                  <c:v>2.6984708209050377E-2</c:v>
                </c:pt>
                <c:pt idx="501">
                  <c:v>2.9949230210180124E-2</c:v>
                </c:pt>
                <c:pt idx="502">
                  <c:v>6.9191748305705708E-2</c:v>
                </c:pt>
                <c:pt idx="503">
                  <c:v>7.5045932644842162E-2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E-43EA-846C-A959AE85D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8298880"/>
        <c:axId val="1348299240"/>
      </c:barChart>
      <c:catAx>
        <c:axId val="1348298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#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of Holdings (Sorted by Individual Weight)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783878528085356"/>
              <c:y val="0.92960980475223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299240"/>
        <c:crosses val="autoZero"/>
        <c:auto val="1"/>
        <c:lblAlgn val="ctr"/>
        <c:lblOffset val="100"/>
        <c:tickLblSkip val="100"/>
        <c:noMultiLvlLbl val="0"/>
      </c:catAx>
      <c:valAx>
        <c:axId val="134829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Weight</a:t>
                </a:r>
              </a:p>
            </c:rich>
          </c:tx>
          <c:layout>
            <c:manualLayout>
              <c:xMode val="edge"/>
              <c:yMode val="edge"/>
              <c:x val="7.6127504042690242E-3"/>
              <c:y val="0.416054336305306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29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1972333936203"/>
          <c:y val="4.9417304844291562E-2"/>
          <c:w val="0.837755390687005"/>
          <c:h val="0.79761837350055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Active_Wgts!$M$7</c:f>
              <c:strCache>
                <c:ptCount val="1"/>
                <c:pt idx="0">
                  <c:v>KRMA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Active_Wgts!$K$362:$K$527</c:f>
              <c:numCache>
                <c:formatCode>General</c:formatCode>
                <c:ptCount val="1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</c:numCache>
            </c:numRef>
          </c:cat>
          <c:val>
            <c:numRef>
              <c:f>Active_Wgts!$L$362:$L$527</c:f>
              <c:numCache>
                <c:formatCode>0.00%</c:formatCode>
                <c:ptCount val="166"/>
                <c:pt idx="0">
                  <c:v>3.9039986241983975E-3</c:v>
                </c:pt>
                <c:pt idx="1">
                  <c:v>4.0258066675954683E-3</c:v>
                </c:pt>
                <c:pt idx="2">
                  <c:v>4.0678058338636993E-3</c:v>
                </c:pt>
                <c:pt idx="3">
                  <c:v>4.0894571039076953E-3</c:v>
                </c:pt>
                <c:pt idx="4">
                  <c:v>4.0985626004426947E-3</c:v>
                </c:pt>
                <c:pt idx="5">
                  <c:v>4.1108014225961645E-3</c:v>
                </c:pt>
                <c:pt idx="6">
                  <c:v>4.1658945734454602E-3</c:v>
                </c:pt>
                <c:pt idx="7">
                  <c:v>4.1926686197752009E-3</c:v>
                </c:pt>
                <c:pt idx="8">
                  <c:v>4.1935933153578117E-3</c:v>
                </c:pt>
                <c:pt idx="9">
                  <c:v>4.1963731556632425E-3</c:v>
                </c:pt>
                <c:pt idx="10">
                  <c:v>4.2607719955484805E-3</c:v>
                </c:pt>
                <c:pt idx="11">
                  <c:v>4.2662252401578357E-3</c:v>
                </c:pt>
                <c:pt idx="12">
                  <c:v>4.3045040113077913E-3</c:v>
                </c:pt>
                <c:pt idx="13">
                  <c:v>4.3141147306436142E-3</c:v>
                </c:pt>
                <c:pt idx="14">
                  <c:v>4.3224753000611505E-3</c:v>
                </c:pt>
                <c:pt idx="15">
                  <c:v>4.3281863717794253E-3</c:v>
                </c:pt>
                <c:pt idx="16">
                  <c:v>4.3325190018164142E-3</c:v>
                </c:pt>
                <c:pt idx="17">
                  <c:v>4.4155304880553947E-3</c:v>
                </c:pt>
                <c:pt idx="18">
                  <c:v>4.4401080261883014E-3</c:v>
                </c:pt>
                <c:pt idx="19">
                  <c:v>4.4427148370491639E-3</c:v>
                </c:pt>
                <c:pt idx="20">
                  <c:v>4.4442251404723599E-3</c:v>
                </c:pt>
                <c:pt idx="21">
                  <c:v>4.4678860526204582E-3</c:v>
                </c:pt>
                <c:pt idx="22">
                  <c:v>4.4742293578932833E-3</c:v>
                </c:pt>
                <c:pt idx="23">
                  <c:v>4.4780168502222047E-3</c:v>
                </c:pt>
                <c:pt idx="24">
                  <c:v>4.4888756957792977E-3</c:v>
                </c:pt>
                <c:pt idx="25">
                  <c:v>4.4983482233779716E-3</c:v>
                </c:pt>
                <c:pt idx="26">
                  <c:v>4.5062772546685514E-3</c:v>
                </c:pt>
                <c:pt idx="27">
                  <c:v>4.5195210753634224E-3</c:v>
                </c:pt>
                <c:pt idx="28">
                  <c:v>4.5451187434619438E-3</c:v>
                </c:pt>
                <c:pt idx="29">
                  <c:v>4.54648106670645E-3</c:v>
                </c:pt>
                <c:pt idx="30">
                  <c:v>4.5636302773136052E-3</c:v>
                </c:pt>
                <c:pt idx="31">
                  <c:v>4.5643423600997459E-3</c:v>
                </c:pt>
                <c:pt idx="32">
                  <c:v>4.5689066084242599E-3</c:v>
                </c:pt>
                <c:pt idx="33">
                  <c:v>4.5877587011542223E-3</c:v>
                </c:pt>
                <c:pt idx="34">
                  <c:v>4.592967198612085E-3</c:v>
                </c:pt>
                <c:pt idx="35">
                  <c:v>4.6108869030141095E-3</c:v>
                </c:pt>
                <c:pt idx="36">
                  <c:v>4.615233699893989E-3</c:v>
                </c:pt>
                <c:pt idx="37">
                  <c:v>4.6364544306533844E-3</c:v>
                </c:pt>
                <c:pt idx="38">
                  <c:v>4.6425346997039834E-3</c:v>
                </c:pt>
                <c:pt idx="39">
                  <c:v>4.6591966429469899E-3</c:v>
                </c:pt>
                <c:pt idx="40">
                  <c:v>4.6635633680225507E-3</c:v>
                </c:pt>
                <c:pt idx="41">
                  <c:v>4.6638243465323918E-3</c:v>
                </c:pt>
                <c:pt idx="42">
                  <c:v>4.6716065549415563E-3</c:v>
                </c:pt>
                <c:pt idx="43">
                  <c:v>4.6857196991337497E-3</c:v>
                </c:pt>
                <c:pt idx="44">
                  <c:v>4.68878727335957E-3</c:v>
                </c:pt>
                <c:pt idx="45">
                  <c:v>4.7040299583044638E-3</c:v>
                </c:pt>
                <c:pt idx="46">
                  <c:v>4.7131948317995749E-3</c:v>
                </c:pt>
                <c:pt idx="47">
                  <c:v>4.7187999410102524E-3</c:v>
                </c:pt>
                <c:pt idx="48">
                  <c:v>4.7530714361513583E-3</c:v>
                </c:pt>
                <c:pt idx="49">
                  <c:v>4.7630034925366929E-3</c:v>
                </c:pt>
                <c:pt idx="50">
                  <c:v>4.7711486124462268E-3</c:v>
                </c:pt>
                <c:pt idx="51">
                  <c:v>4.7766139827496827E-3</c:v>
                </c:pt>
                <c:pt idx="52">
                  <c:v>4.7821395837328229E-3</c:v>
                </c:pt>
                <c:pt idx="53">
                  <c:v>4.7856426544727578E-3</c:v>
                </c:pt>
                <c:pt idx="54">
                  <c:v>4.8083849733006031E-3</c:v>
                </c:pt>
                <c:pt idx="55">
                  <c:v>4.8123858989711343E-3</c:v>
                </c:pt>
                <c:pt idx="56">
                  <c:v>4.8184952424677229E-3</c:v>
                </c:pt>
                <c:pt idx="57">
                  <c:v>4.8348879476839543E-3</c:v>
                </c:pt>
                <c:pt idx="58">
                  <c:v>4.8396704794973246E-3</c:v>
                </c:pt>
                <c:pt idx="59">
                  <c:v>4.8442460880945915E-3</c:v>
                </c:pt>
                <c:pt idx="60">
                  <c:v>4.8503402133710889E-3</c:v>
                </c:pt>
                <c:pt idx="61">
                  <c:v>4.8538664855109865E-3</c:v>
                </c:pt>
                <c:pt idx="62">
                  <c:v>4.8653529575529743E-3</c:v>
                </c:pt>
                <c:pt idx="63">
                  <c:v>4.8686893563109875E-3</c:v>
                </c:pt>
                <c:pt idx="64">
                  <c:v>4.8854613966200057E-3</c:v>
                </c:pt>
                <c:pt idx="65">
                  <c:v>4.8860163450969215E-3</c:v>
                </c:pt>
                <c:pt idx="66">
                  <c:v>4.8983739521151533E-3</c:v>
                </c:pt>
                <c:pt idx="67">
                  <c:v>4.9072074664430919E-3</c:v>
                </c:pt>
                <c:pt idx="68">
                  <c:v>4.9127158609795921E-3</c:v>
                </c:pt>
                <c:pt idx="69">
                  <c:v>4.9178131526405556E-3</c:v>
                </c:pt>
                <c:pt idx="70">
                  <c:v>4.9348609079085254E-3</c:v>
                </c:pt>
                <c:pt idx="71">
                  <c:v>4.9435026281957773E-3</c:v>
                </c:pt>
                <c:pt idx="72">
                  <c:v>4.9666780100500341E-3</c:v>
                </c:pt>
                <c:pt idx="73">
                  <c:v>4.974657542869433E-3</c:v>
                </c:pt>
                <c:pt idx="74">
                  <c:v>4.9852619022030184E-3</c:v>
                </c:pt>
                <c:pt idx="75">
                  <c:v>4.9927548032259531E-3</c:v>
                </c:pt>
                <c:pt idx="76">
                  <c:v>4.9950761399111931E-3</c:v>
                </c:pt>
                <c:pt idx="77">
                  <c:v>4.9977836418898811E-3</c:v>
                </c:pt>
                <c:pt idx="78">
                  <c:v>5.0043616666123458E-3</c:v>
                </c:pt>
                <c:pt idx="79">
                  <c:v>5.0074329400565734E-3</c:v>
                </c:pt>
                <c:pt idx="80">
                  <c:v>5.0281195977020772E-3</c:v>
                </c:pt>
                <c:pt idx="81">
                  <c:v>5.0312907627990695E-3</c:v>
                </c:pt>
                <c:pt idx="82">
                  <c:v>5.0362770364846508E-3</c:v>
                </c:pt>
                <c:pt idx="83">
                  <c:v>5.0380250407288159E-3</c:v>
                </c:pt>
                <c:pt idx="84">
                  <c:v>5.0409858245319024E-3</c:v>
                </c:pt>
                <c:pt idx="85">
                  <c:v>5.0515984964180482E-3</c:v>
                </c:pt>
                <c:pt idx="86">
                  <c:v>5.064691660964204E-3</c:v>
                </c:pt>
                <c:pt idx="87">
                  <c:v>5.0779053711994928E-3</c:v>
                </c:pt>
                <c:pt idx="88">
                  <c:v>5.0864297902589077E-3</c:v>
                </c:pt>
                <c:pt idx="89">
                  <c:v>5.0954976114489809E-3</c:v>
                </c:pt>
                <c:pt idx="90">
                  <c:v>5.1001076611722823E-3</c:v>
                </c:pt>
                <c:pt idx="91">
                  <c:v>5.1047400014018127E-3</c:v>
                </c:pt>
                <c:pt idx="92">
                  <c:v>5.1086967856329157E-3</c:v>
                </c:pt>
                <c:pt idx="93">
                  <c:v>5.1114849257351443E-3</c:v>
                </c:pt>
                <c:pt idx="94">
                  <c:v>5.1119121582441857E-3</c:v>
                </c:pt>
                <c:pt idx="95">
                  <c:v>5.1422026973052546E-3</c:v>
                </c:pt>
                <c:pt idx="96">
                  <c:v>5.14330167012948E-3</c:v>
                </c:pt>
                <c:pt idx="97">
                  <c:v>5.1512723202987668E-3</c:v>
                </c:pt>
                <c:pt idx="98">
                  <c:v>5.165521381989017E-3</c:v>
                </c:pt>
                <c:pt idx="99">
                  <c:v>5.1706922224513544E-3</c:v>
                </c:pt>
                <c:pt idx="100">
                  <c:v>5.1749473710286558E-3</c:v>
                </c:pt>
                <c:pt idx="101">
                  <c:v>5.1759429153483954E-3</c:v>
                </c:pt>
                <c:pt idx="102">
                  <c:v>5.1792916237575048E-3</c:v>
                </c:pt>
                <c:pt idx="103">
                  <c:v>5.1817145430655461E-3</c:v>
                </c:pt>
                <c:pt idx="104">
                  <c:v>5.2002147244490909E-3</c:v>
                </c:pt>
                <c:pt idx="105">
                  <c:v>5.2169689222146568E-3</c:v>
                </c:pt>
                <c:pt idx="106">
                  <c:v>5.2222887116322335E-3</c:v>
                </c:pt>
                <c:pt idx="107">
                  <c:v>5.2286944352925224E-3</c:v>
                </c:pt>
                <c:pt idx="108">
                  <c:v>5.2368149976377565E-3</c:v>
                </c:pt>
                <c:pt idx="109">
                  <c:v>5.2571268463885937E-3</c:v>
                </c:pt>
                <c:pt idx="110">
                  <c:v>5.2616650511119103E-3</c:v>
                </c:pt>
                <c:pt idx="111">
                  <c:v>5.2643806380047627E-3</c:v>
                </c:pt>
                <c:pt idx="112">
                  <c:v>5.2668622459814129E-3</c:v>
                </c:pt>
                <c:pt idx="113">
                  <c:v>5.2823413877297132E-3</c:v>
                </c:pt>
                <c:pt idx="114">
                  <c:v>5.2900435208279297E-3</c:v>
                </c:pt>
                <c:pt idx="115">
                  <c:v>5.3010349515770954E-3</c:v>
                </c:pt>
                <c:pt idx="116">
                  <c:v>5.305550607041176E-3</c:v>
                </c:pt>
                <c:pt idx="117">
                  <c:v>5.3113339555845209E-3</c:v>
                </c:pt>
                <c:pt idx="118">
                  <c:v>5.3135807993907732E-3</c:v>
                </c:pt>
                <c:pt idx="119">
                  <c:v>5.3162777167226642E-3</c:v>
                </c:pt>
                <c:pt idx="120">
                  <c:v>5.3239525277426654E-3</c:v>
                </c:pt>
                <c:pt idx="121">
                  <c:v>5.355146422241123E-3</c:v>
                </c:pt>
                <c:pt idx="122">
                  <c:v>5.3850105567555279E-3</c:v>
                </c:pt>
                <c:pt idx="123">
                  <c:v>5.3860770465861164E-3</c:v>
                </c:pt>
                <c:pt idx="124">
                  <c:v>5.4409336293828577E-3</c:v>
                </c:pt>
                <c:pt idx="125">
                  <c:v>5.442906149316939E-3</c:v>
                </c:pt>
                <c:pt idx="126">
                  <c:v>5.4438447733041653E-3</c:v>
                </c:pt>
                <c:pt idx="127">
                  <c:v>5.4500781419217822E-3</c:v>
                </c:pt>
                <c:pt idx="128">
                  <c:v>5.4572433905076753E-3</c:v>
                </c:pt>
                <c:pt idx="129">
                  <c:v>5.4868719011983208E-3</c:v>
                </c:pt>
                <c:pt idx="130">
                  <c:v>5.525305519473671E-3</c:v>
                </c:pt>
                <c:pt idx="131">
                  <c:v>5.5663460433899243E-3</c:v>
                </c:pt>
                <c:pt idx="132">
                  <c:v>5.5812601509727042E-3</c:v>
                </c:pt>
                <c:pt idx="133">
                  <c:v>5.6112445111577806E-3</c:v>
                </c:pt>
                <c:pt idx="134">
                  <c:v>5.6271535196123889E-3</c:v>
                </c:pt>
                <c:pt idx="135">
                  <c:v>5.6735797129075088E-3</c:v>
                </c:pt>
                <c:pt idx="136">
                  <c:v>5.7098301803293217E-3</c:v>
                </c:pt>
                <c:pt idx="137">
                  <c:v>5.7117835027461518E-3</c:v>
                </c:pt>
                <c:pt idx="138">
                  <c:v>5.7237265746438266E-3</c:v>
                </c:pt>
                <c:pt idx="139">
                  <c:v>5.7305737108936956E-3</c:v>
                </c:pt>
                <c:pt idx="140">
                  <c:v>5.7378219968297998E-3</c:v>
                </c:pt>
                <c:pt idx="141">
                  <c:v>5.7701873483390108E-3</c:v>
                </c:pt>
                <c:pt idx="142">
                  <c:v>5.7713546029590388E-3</c:v>
                </c:pt>
                <c:pt idx="143">
                  <c:v>5.7949366513857688E-3</c:v>
                </c:pt>
                <c:pt idx="144">
                  <c:v>5.8177463587658785E-3</c:v>
                </c:pt>
                <c:pt idx="145">
                  <c:v>5.8181527455336115E-3</c:v>
                </c:pt>
                <c:pt idx="146">
                  <c:v>5.8208007579896659E-3</c:v>
                </c:pt>
                <c:pt idx="147">
                  <c:v>5.8889067281244368E-3</c:v>
                </c:pt>
                <c:pt idx="148">
                  <c:v>5.8967349772021498E-3</c:v>
                </c:pt>
                <c:pt idx="149">
                  <c:v>5.8986284563932231E-3</c:v>
                </c:pt>
                <c:pt idx="150">
                  <c:v>6.0568235881385043E-3</c:v>
                </c:pt>
                <c:pt idx="151">
                  <c:v>6.0794755134717634E-3</c:v>
                </c:pt>
                <c:pt idx="152">
                  <c:v>6.1272084467851595E-3</c:v>
                </c:pt>
                <c:pt idx="153">
                  <c:v>6.1333836577801854E-3</c:v>
                </c:pt>
                <c:pt idx="154">
                  <c:v>6.2254052874962332E-3</c:v>
                </c:pt>
                <c:pt idx="155">
                  <c:v>6.2303412832851379E-3</c:v>
                </c:pt>
                <c:pt idx="156">
                  <c:v>6.3433141840197535E-3</c:v>
                </c:pt>
                <c:pt idx="157">
                  <c:v>6.384144158766817E-3</c:v>
                </c:pt>
                <c:pt idx="158">
                  <c:v>6.4725087869820742E-3</c:v>
                </c:pt>
                <c:pt idx="159">
                  <c:v>6.6504012138925385E-3</c:v>
                </c:pt>
                <c:pt idx="160">
                  <c:v>8.7560314719393635E-3</c:v>
                </c:pt>
                <c:pt idx="161">
                  <c:v>1.9142062000280988E-2</c:v>
                </c:pt>
                <c:pt idx="162">
                  <c:v>2.2448140542801573E-2</c:v>
                </c:pt>
                <c:pt idx="163">
                  <c:v>2.7834737560231197E-2</c:v>
                </c:pt>
                <c:pt idx="164">
                  <c:v>5.6549050628249643E-2</c:v>
                </c:pt>
                <c:pt idx="165">
                  <c:v>5.7640577468979937E-2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2-4654-B1AE-B5CD2EBB8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037216"/>
        <c:axId val="1216040096"/>
      </c:barChart>
      <c:catAx>
        <c:axId val="1216037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# of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Holdings (Sorted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by S&amp;P 500 Weight)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107311321552893"/>
              <c:y val="0.89380369251000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40096"/>
        <c:crosses val="autoZero"/>
        <c:auto val="1"/>
        <c:lblAlgn val="ctr"/>
        <c:lblOffset val="100"/>
        <c:tickLblSkip val="50"/>
        <c:tickMarkSkip val="100"/>
        <c:noMultiLvlLbl val="0"/>
      </c:catAx>
      <c:valAx>
        <c:axId val="1216040096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 Weight</a:t>
                </a:r>
              </a:p>
            </c:rich>
          </c:tx>
          <c:layout>
            <c:manualLayout>
              <c:xMode val="edge"/>
              <c:yMode val="edge"/>
              <c:x val="2.9476474270466135E-2"/>
              <c:y val="0.407213524139133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3275108802622"/>
          <c:y val="3.8354770661759671E-2"/>
          <c:w val="0.84955613506686034"/>
          <c:h val="0.79761837350055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Active_Wgts!$M$7</c:f>
              <c:strCache>
                <c:ptCount val="1"/>
                <c:pt idx="0">
                  <c:v>KRMA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Active_Wgts!$K$362:$K$527</c:f>
              <c:numCache>
                <c:formatCode>General</c:formatCode>
                <c:ptCount val="1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</c:numCache>
            </c:numRef>
          </c:cat>
          <c:val>
            <c:numRef>
              <c:f>Active_Wgts!$L$362:$L$527</c:f>
              <c:numCache>
                <c:formatCode>0.00%</c:formatCode>
                <c:ptCount val="166"/>
                <c:pt idx="0">
                  <c:v>3.9039986241983975E-3</c:v>
                </c:pt>
                <c:pt idx="1">
                  <c:v>4.0258066675954683E-3</c:v>
                </c:pt>
                <c:pt idx="2">
                  <c:v>4.0678058338636993E-3</c:v>
                </c:pt>
                <c:pt idx="3">
                  <c:v>4.0894571039076953E-3</c:v>
                </c:pt>
                <c:pt idx="4">
                  <c:v>4.0985626004426947E-3</c:v>
                </c:pt>
                <c:pt idx="5">
                  <c:v>4.1108014225961645E-3</c:v>
                </c:pt>
                <c:pt idx="6">
                  <c:v>4.1658945734454602E-3</c:v>
                </c:pt>
                <c:pt idx="7">
                  <c:v>4.1926686197752009E-3</c:v>
                </c:pt>
                <c:pt idx="8">
                  <c:v>4.1935933153578117E-3</c:v>
                </c:pt>
                <c:pt idx="9">
                  <c:v>4.1963731556632425E-3</c:v>
                </c:pt>
                <c:pt idx="10">
                  <c:v>4.2607719955484805E-3</c:v>
                </c:pt>
                <c:pt idx="11">
                  <c:v>4.2662252401578357E-3</c:v>
                </c:pt>
                <c:pt idx="12">
                  <c:v>4.3045040113077913E-3</c:v>
                </c:pt>
                <c:pt idx="13">
                  <c:v>4.3141147306436142E-3</c:v>
                </c:pt>
                <c:pt idx="14">
                  <c:v>4.3224753000611505E-3</c:v>
                </c:pt>
                <c:pt idx="15">
                  <c:v>4.3281863717794253E-3</c:v>
                </c:pt>
                <c:pt idx="16">
                  <c:v>4.3325190018164142E-3</c:v>
                </c:pt>
                <c:pt idx="17">
                  <c:v>4.4155304880553947E-3</c:v>
                </c:pt>
                <c:pt idx="18">
                  <c:v>4.4401080261883014E-3</c:v>
                </c:pt>
                <c:pt idx="19">
                  <c:v>4.4427148370491639E-3</c:v>
                </c:pt>
                <c:pt idx="20">
                  <c:v>4.4442251404723599E-3</c:v>
                </c:pt>
                <c:pt idx="21">
                  <c:v>4.4678860526204582E-3</c:v>
                </c:pt>
                <c:pt idx="22">
                  <c:v>4.4742293578932833E-3</c:v>
                </c:pt>
                <c:pt idx="23">
                  <c:v>4.4780168502222047E-3</c:v>
                </c:pt>
                <c:pt idx="24">
                  <c:v>4.4888756957792977E-3</c:v>
                </c:pt>
                <c:pt idx="25">
                  <c:v>4.4983482233779716E-3</c:v>
                </c:pt>
                <c:pt idx="26">
                  <c:v>4.5062772546685514E-3</c:v>
                </c:pt>
                <c:pt idx="27">
                  <c:v>4.5195210753634224E-3</c:v>
                </c:pt>
                <c:pt idx="28">
                  <c:v>4.5451187434619438E-3</c:v>
                </c:pt>
                <c:pt idx="29">
                  <c:v>4.54648106670645E-3</c:v>
                </c:pt>
                <c:pt idx="30">
                  <c:v>4.5636302773136052E-3</c:v>
                </c:pt>
                <c:pt idx="31">
                  <c:v>4.5643423600997459E-3</c:v>
                </c:pt>
                <c:pt idx="32">
                  <c:v>4.5689066084242599E-3</c:v>
                </c:pt>
                <c:pt idx="33">
                  <c:v>4.5877587011542223E-3</c:v>
                </c:pt>
                <c:pt idx="34">
                  <c:v>4.592967198612085E-3</c:v>
                </c:pt>
                <c:pt idx="35">
                  <c:v>4.6108869030141095E-3</c:v>
                </c:pt>
                <c:pt idx="36">
                  <c:v>4.615233699893989E-3</c:v>
                </c:pt>
                <c:pt idx="37">
                  <c:v>4.6364544306533844E-3</c:v>
                </c:pt>
                <c:pt idx="38">
                  <c:v>4.6425346997039834E-3</c:v>
                </c:pt>
                <c:pt idx="39">
                  <c:v>4.6591966429469899E-3</c:v>
                </c:pt>
                <c:pt idx="40">
                  <c:v>4.6635633680225507E-3</c:v>
                </c:pt>
                <c:pt idx="41">
                  <c:v>4.6638243465323918E-3</c:v>
                </c:pt>
                <c:pt idx="42">
                  <c:v>4.6716065549415563E-3</c:v>
                </c:pt>
                <c:pt idx="43">
                  <c:v>4.6857196991337497E-3</c:v>
                </c:pt>
                <c:pt idx="44">
                  <c:v>4.68878727335957E-3</c:v>
                </c:pt>
                <c:pt idx="45">
                  <c:v>4.7040299583044638E-3</c:v>
                </c:pt>
                <c:pt idx="46">
                  <c:v>4.7131948317995749E-3</c:v>
                </c:pt>
                <c:pt idx="47">
                  <c:v>4.7187999410102524E-3</c:v>
                </c:pt>
                <c:pt idx="48">
                  <c:v>4.7530714361513583E-3</c:v>
                </c:pt>
                <c:pt idx="49">
                  <c:v>4.7630034925366929E-3</c:v>
                </c:pt>
                <c:pt idx="50">
                  <c:v>4.7711486124462268E-3</c:v>
                </c:pt>
                <c:pt idx="51">
                  <c:v>4.7766139827496827E-3</c:v>
                </c:pt>
                <c:pt idx="52">
                  <c:v>4.7821395837328229E-3</c:v>
                </c:pt>
                <c:pt idx="53">
                  <c:v>4.7856426544727578E-3</c:v>
                </c:pt>
                <c:pt idx="54">
                  <c:v>4.8083849733006031E-3</c:v>
                </c:pt>
                <c:pt idx="55">
                  <c:v>4.8123858989711343E-3</c:v>
                </c:pt>
                <c:pt idx="56">
                  <c:v>4.8184952424677229E-3</c:v>
                </c:pt>
                <c:pt idx="57">
                  <c:v>4.8348879476839543E-3</c:v>
                </c:pt>
                <c:pt idx="58">
                  <c:v>4.8396704794973246E-3</c:v>
                </c:pt>
                <c:pt idx="59">
                  <c:v>4.8442460880945915E-3</c:v>
                </c:pt>
                <c:pt idx="60">
                  <c:v>4.8503402133710889E-3</c:v>
                </c:pt>
                <c:pt idx="61">
                  <c:v>4.8538664855109865E-3</c:v>
                </c:pt>
                <c:pt idx="62">
                  <c:v>4.8653529575529743E-3</c:v>
                </c:pt>
                <c:pt idx="63">
                  <c:v>4.8686893563109875E-3</c:v>
                </c:pt>
                <c:pt idx="64">
                  <c:v>4.8854613966200057E-3</c:v>
                </c:pt>
                <c:pt idx="65">
                  <c:v>4.8860163450969215E-3</c:v>
                </c:pt>
                <c:pt idx="66">
                  <c:v>4.8983739521151533E-3</c:v>
                </c:pt>
                <c:pt idx="67">
                  <c:v>4.9072074664430919E-3</c:v>
                </c:pt>
                <c:pt idx="68">
                  <c:v>4.9127158609795921E-3</c:v>
                </c:pt>
                <c:pt idx="69">
                  <c:v>4.9178131526405556E-3</c:v>
                </c:pt>
                <c:pt idx="70">
                  <c:v>4.9348609079085254E-3</c:v>
                </c:pt>
                <c:pt idx="71">
                  <c:v>4.9435026281957773E-3</c:v>
                </c:pt>
                <c:pt idx="72">
                  <c:v>4.9666780100500341E-3</c:v>
                </c:pt>
                <c:pt idx="73">
                  <c:v>4.974657542869433E-3</c:v>
                </c:pt>
                <c:pt idx="74">
                  <c:v>4.9852619022030184E-3</c:v>
                </c:pt>
                <c:pt idx="75">
                  <c:v>4.9927548032259531E-3</c:v>
                </c:pt>
                <c:pt idx="76">
                  <c:v>4.9950761399111931E-3</c:v>
                </c:pt>
                <c:pt idx="77">
                  <c:v>4.9977836418898811E-3</c:v>
                </c:pt>
                <c:pt idx="78">
                  <c:v>5.0043616666123458E-3</c:v>
                </c:pt>
                <c:pt idx="79">
                  <c:v>5.0074329400565734E-3</c:v>
                </c:pt>
                <c:pt idx="80">
                  <c:v>5.0281195977020772E-3</c:v>
                </c:pt>
                <c:pt idx="81">
                  <c:v>5.0312907627990695E-3</c:v>
                </c:pt>
                <c:pt idx="82">
                  <c:v>5.0362770364846508E-3</c:v>
                </c:pt>
                <c:pt idx="83">
                  <c:v>5.0380250407288159E-3</c:v>
                </c:pt>
                <c:pt idx="84">
                  <c:v>5.0409858245319024E-3</c:v>
                </c:pt>
                <c:pt idx="85">
                  <c:v>5.0515984964180482E-3</c:v>
                </c:pt>
                <c:pt idx="86">
                  <c:v>5.064691660964204E-3</c:v>
                </c:pt>
                <c:pt idx="87">
                  <c:v>5.0779053711994928E-3</c:v>
                </c:pt>
                <c:pt idx="88">
                  <c:v>5.0864297902589077E-3</c:v>
                </c:pt>
                <c:pt idx="89">
                  <c:v>5.0954976114489809E-3</c:v>
                </c:pt>
                <c:pt idx="90">
                  <c:v>5.1001076611722823E-3</c:v>
                </c:pt>
                <c:pt idx="91">
                  <c:v>5.1047400014018127E-3</c:v>
                </c:pt>
                <c:pt idx="92">
                  <c:v>5.1086967856329157E-3</c:v>
                </c:pt>
                <c:pt idx="93">
                  <c:v>5.1114849257351443E-3</c:v>
                </c:pt>
                <c:pt idx="94">
                  <c:v>5.1119121582441857E-3</c:v>
                </c:pt>
                <c:pt idx="95">
                  <c:v>5.1422026973052546E-3</c:v>
                </c:pt>
                <c:pt idx="96">
                  <c:v>5.14330167012948E-3</c:v>
                </c:pt>
                <c:pt idx="97">
                  <c:v>5.1512723202987668E-3</c:v>
                </c:pt>
                <c:pt idx="98">
                  <c:v>5.165521381989017E-3</c:v>
                </c:pt>
                <c:pt idx="99">
                  <c:v>5.1706922224513544E-3</c:v>
                </c:pt>
                <c:pt idx="100">
                  <c:v>5.1749473710286558E-3</c:v>
                </c:pt>
                <c:pt idx="101">
                  <c:v>5.1759429153483954E-3</c:v>
                </c:pt>
                <c:pt idx="102">
                  <c:v>5.1792916237575048E-3</c:v>
                </c:pt>
                <c:pt idx="103">
                  <c:v>5.1817145430655461E-3</c:v>
                </c:pt>
                <c:pt idx="104">
                  <c:v>5.2002147244490909E-3</c:v>
                </c:pt>
                <c:pt idx="105">
                  <c:v>5.2169689222146568E-3</c:v>
                </c:pt>
                <c:pt idx="106">
                  <c:v>5.2222887116322335E-3</c:v>
                </c:pt>
                <c:pt idx="107">
                  <c:v>5.2286944352925224E-3</c:v>
                </c:pt>
                <c:pt idx="108">
                  <c:v>5.2368149976377565E-3</c:v>
                </c:pt>
                <c:pt idx="109">
                  <c:v>5.2571268463885937E-3</c:v>
                </c:pt>
                <c:pt idx="110">
                  <c:v>5.2616650511119103E-3</c:v>
                </c:pt>
                <c:pt idx="111">
                  <c:v>5.2643806380047627E-3</c:v>
                </c:pt>
                <c:pt idx="112">
                  <c:v>5.2668622459814129E-3</c:v>
                </c:pt>
                <c:pt idx="113">
                  <c:v>5.2823413877297132E-3</c:v>
                </c:pt>
                <c:pt idx="114">
                  <c:v>5.2900435208279297E-3</c:v>
                </c:pt>
                <c:pt idx="115">
                  <c:v>5.3010349515770954E-3</c:v>
                </c:pt>
                <c:pt idx="116">
                  <c:v>5.305550607041176E-3</c:v>
                </c:pt>
                <c:pt idx="117">
                  <c:v>5.3113339555845209E-3</c:v>
                </c:pt>
                <c:pt idx="118">
                  <c:v>5.3135807993907732E-3</c:v>
                </c:pt>
                <c:pt idx="119">
                  <c:v>5.3162777167226642E-3</c:v>
                </c:pt>
                <c:pt idx="120">
                  <c:v>5.3239525277426654E-3</c:v>
                </c:pt>
                <c:pt idx="121">
                  <c:v>5.355146422241123E-3</c:v>
                </c:pt>
                <c:pt idx="122">
                  <c:v>5.3850105567555279E-3</c:v>
                </c:pt>
                <c:pt idx="123">
                  <c:v>5.3860770465861164E-3</c:v>
                </c:pt>
                <c:pt idx="124">
                  <c:v>5.4409336293828577E-3</c:v>
                </c:pt>
                <c:pt idx="125">
                  <c:v>5.442906149316939E-3</c:v>
                </c:pt>
                <c:pt idx="126">
                  <c:v>5.4438447733041653E-3</c:v>
                </c:pt>
                <c:pt idx="127">
                  <c:v>5.4500781419217822E-3</c:v>
                </c:pt>
                <c:pt idx="128">
                  <c:v>5.4572433905076753E-3</c:v>
                </c:pt>
                <c:pt idx="129">
                  <c:v>5.4868719011983208E-3</c:v>
                </c:pt>
                <c:pt idx="130">
                  <c:v>5.525305519473671E-3</c:v>
                </c:pt>
                <c:pt idx="131">
                  <c:v>5.5663460433899243E-3</c:v>
                </c:pt>
                <c:pt idx="132">
                  <c:v>5.5812601509727042E-3</c:v>
                </c:pt>
                <c:pt idx="133">
                  <c:v>5.6112445111577806E-3</c:v>
                </c:pt>
                <c:pt idx="134">
                  <c:v>5.6271535196123889E-3</c:v>
                </c:pt>
                <c:pt idx="135">
                  <c:v>5.6735797129075088E-3</c:v>
                </c:pt>
                <c:pt idx="136">
                  <c:v>5.7098301803293217E-3</c:v>
                </c:pt>
                <c:pt idx="137">
                  <c:v>5.7117835027461518E-3</c:v>
                </c:pt>
                <c:pt idx="138">
                  <c:v>5.7237265746438266E-3</c:v>
                </c:pt>
                <c:pt idx="139">
                  <c:v>5.7305737108936956E-3</c:v>
                </c:pt>
                <c:pt idx="140">
                  <c:v>5.7378219968297998E-3</c:v>
                </c:pt>
                <c:pt idx="141">
                  <c:v>5.7701873483390108E-3</c:v>
                </c:pt>
                <c:pt idx="142">
                  <c:v>5.7713546029590388E-3</c:v>
                </c:pt>
                <c:pt idx="143">
                  <c:v>5.7949366513857688E-3</c:v>
                </c:pt>
                <c:pt idx="144">
                  <c:v>5.8177463587658785E-3</c:v>
                </c:pt>
                <c:pt idx="145">
                  <c:v>5.8181527455336115E-3</c:v>
                </c:pt>
                <c:pt idx="146">
                  <c:v>5.8208007579896659E-3</c:v>
                </c:pt>
                <c:pt idx="147">
                  <c:v>5.8889067281244368E-3</c:v>
                </c:pt>
                <c:pt idx="148">
                  <c:v>5.8967349772021498E-3</c:v>
                </c:pt>
                <c:pt idx="149">
                  <c:v>5.8986284563932231E-3</c:v>
                </c:pt>
                <c:pt idx="150">
                  <c:v>6.0568235881385043E-3</c:v>
                </c:pt>
                <c:pt idx="151">
                  <c:v>6.0794755134717634E-3</c:v>
                </c:pt>
                <c:pt idx="152">
                  <c:v>6.1272084467851595E-3</c:v>
                </c:pt>
                <c:pt idx="153">
                  <c:v>6.1333836577801854E-3</c:v>
                </c:pt>
                <c:pt idx="154">
                  <c:v>6.2254052874962332E-3</c:v>
                </c:pt>
                <c:pt idx="155">
                  <c:v>6.2303412832851379E-3</c:v>
                </c:pt>
                <c:pt idx="156">
                  <c:v>6.3433141840197535E-3</c:v>
                </c:pt>
                <c:pt idx="157">
                  <c:v>6.384144158766817E-3</c:v>
                </c:pt>
                <c:pt idx="158">
                  <c:v>6.4725087869820742E-3</c:v>
                </c:pt>
                <c:pt idx="159">
                  <c:v>6.6504012138925385E-3</c:v>
                </c:pt>
                <c:pt idx="160">
                  <c:v>8.7560314719393635E-3</c:v>
                </c:pt>
                <c:pt idx="161">
                  <c:v>1.9142062000280988E-2</c:v>
                </c:pt>
                <c:pt idx="162">
                  <c:v>2.2448140542801573E-2</c:v>
                </c:pt>
                <c:pt idx="163">
                  <c:v>2.7834737560231197E-2</c:v>
                </c:pt>
                <c:pt idx="164">
                  <c:v>5.6549050628249643E-2</c:v>
                </c:pt>
                <c:pt idx="165">
                  <c:v>5.7640577468979937E-2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D-4D5E-A1DC-55DB2F137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037216"/>
        <c:axId val="1216040096"/>
      </c:barChart>
      <c:catAx>
        <c:axId val="1216037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# of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Holdings (Sorted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by S&amp;P 500 Weight)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1943172514627122"/>
              <c:y val="0.911201876923895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40096"/>
        <c:crosses val="autoZero"/>
        <c:auto val="1"/>
        <c:lblAlgn val="ctr"/>
        <c:lblOffset val="100"/>
        <c:tickLblSkip val="50"/>
        <c:tickMarkSkip val="100"/>
        <c:noMultiLvlLbl val="0"/>
      </c:catAx>
      <c:valAx>
        <c:axId val="1216040096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 Weight</a:t>
                </a:r>
              </a:p>
            </c:rich>
          </c:tx>
          <c:layout>
            <c:manualLayout>
              <c:xMode val="edge"/>
              <c:yMode val="edge"/>
              <c:x val="1.7558539462801455E-2"/>
              <c:y val="0.390103414092274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Index_Weights!$G$2:$G$507</c:f>
              <c:numCache>
                <c:formatCode>General</c:formatCode>
                <c:ptCount val="50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</c:numCache>
            </c:numRef>
          </c:cat>
          <c:val>
            <c:numRef>
              <c:f>Index_Weights!$I$2:$I$507</c:f>
              <c:numCache>
                <c:formatCode>0.0%</c:formatCode>
                <c:ptCount val="506"/>
                <c:pt idx="0">
                  <c:v>7.8237900555088929E-11</c:v>
                </c:pt>
                <c:pt idx="1">
                  <c:v>1.3695496400348855E-6</c:v>
                </c:pt>
                <c:pt idx="2">
                  <c:v>4.7006388801639047E-5</c:v>
                </c:pt>
                <c:pt idx="3">
                  <c:v>6.5258503704550107E-5</c:v>
                </c:pt>
                <c:pt idx="4">
                  <c:v>9.2065007975186924E-5</c:v>
                </c:pt>
                <c:pt idx="5">
                  <c:v>9.6240669288099849E-5</c:v>
                </c:pt>
                <c:pt idx="6">
                  <c:v>1.1605157029202728E-4</c:v>
                </c:pt>
                <c:pt idx="7">
                  <c:v>1.2466590564953306E-4</c:v>
                </c:pt>
                <c:pt idx="8">
                  <c:v>1.2563069987291272E-4</c:v>
                </c:pt>
                <c:pt idx="9">
                  <c:v>1.2984494557779106E-4</c:v>
                </c:pt>
                <c:pt idx="10">
                  <c:v>1.3594223254431083E-4</c:v>
                </c:pt>
                <c:pt idx="11">
                  <c:v>1.4025921438865996E-4</c:v>
                </c:pt>
                <c:pt idx="12">
                  <c:v>1.5026475444266266E-4</c:v>
                </c:pt>
                <c:pt idx="13">
                  <c:v>1.5272972119661455E-4</c:v>
                </c:pt>
                <c:pt idx="14">
                  <c:v>1.5708998848712057E-4</c:v>
                </c:pt>
                <c:pt idx="15">
                  <c:v>1.6409028628409019E-4</c:v>
                </c:pt>
                <c:pt idx="16">
                  <c:v>1.6810574138835432E-4</c:v>
                </c:pt>
                <c:pt idx="17">
                  <c:v>1.7526118971188706E-4</c:v>
                </c:pt>
                <c:pt idx="18">
                  <c:v>1.7753279360848903E-4</c:v>
                </c:pt>
                <c:pt idx="19">
                  <c:v>1.8328454337502385E-4</c:v>
                </c:pt>
                <c:pt idx="20">
                  <c:v>1.8495617059371934E-4</c:v>
                </c:pt>
                <c:pt idx="21">
                  <c:v>1.8810204207213882E-4</c:v>
                </c:pt>
                <c:pt idx="22">
                  <c:v>1.9108732941707662E-4</c:v>
                </c:pt>
                <c:pt idx="23">
                  <c:v>1.9513805930918796E-4</c:v>
                </c:pt>
                <c:pt idx="24">
                  <c:v>1.986745727433376E-4</c:v>
                </c:pt>
                <c:pt idx="25">
                  <c:v>1.9934880727041416E-4</c:v>
                </c:pt>
                <c:pt idx="26">
                  <c:v>2.0072068075052693E-4</c:v>
                </c:pt>
                <c:pt idx="27">
                  <c:v>2.0571470583203243E-4</c:v>
                </c:pt>
                <c:pt idx="28">
                  <c:v>2.0581765791165654E-4</c:v>
                </c:pt>
                <c:pt idx="29">
                  <c:v>2.0775030351004667E-4</c:v>
                </c:pt>
                <c:pt idx="30">
                  <c:v>2.132098618977701E-4</c:v>
                </c:pt>
                <c:pt idx="31">
                  <c:v>2.2035548855121469E-4</c:v>
                </c:pt>
                <c:pt idx="32">
                  <c:v>2.2158998601457515E-4</c:v>
                </c:pt>
                <c:pt idx="33">
                  <c:v>2.2490169835798991E-4</c:v>
                </c:pt>
                <c:pt idx="34">
                  <c:v>2.2786285614496648E-4</c:v>
                </c:pt>
                <c:pt idx="35">
                  <c:v>2.2834982755244045E-4</c:v>
                </c:pt>
                <c:pt idx="36">
                  <c:v>2.3153171769469248E-4</c:v>
                </c:pt>
                <c:pt idx="37">
                  <c:v>2.321571756556079E-4</c:v>
                </c:pt>
                <c:pt idx="38">
                  <c:v>2.4600061890099877E-4</c:v>
                </c:pt>
                <c:pt idx="39">
                  <c:v>2.4646328581651817E-4</c:v>
                </c:pt>
                <c:pt idx="40">
                  <c:v>2.4783246573098125E-4</c:v>
                </c:pt>
                <c:pt idx="41">
                  <c:v>2.5158263057157356E-4</c:v>
                </c:pt>
                <c:pt idx="42">
                  <c:v>2.5373400107611693E-4</c:v>
                </c:pt>
                <c:pt idx="43">
                  <c:v>2.5528250613162041E-4</c:v>
                </c:pt>
                <c:pt idx="44">
                  <c:v>2.5588302468016074E-4</c:v>
                </c:pt>
                <c:pt idx="45">
                  <c:v>2.645731929431983E-4</c:v>
                </c:pt>
                <c:pt idx="46">
                  <c:v>2.6657810546827187E-4</c:v>
                </c:pt>
                <c:pt idx="47">
                  <c:v>2.6801276978609319E-4</c:v>
                </c:pt>
                <c:pt idx="48">
                  <c:v>2.7130486646183749E-4</c:v>
                </c:pt>
                <c:pt idx="49">
                  <c:v>2.7227739299241202E-4</c:v>
                </c:pt>
                <c:pt idx="50">
                  <c:v>2.7369839530140864E-4</c:v>
                </c:pt>
                <c:pt idx="51">
                  <c:v>2.74434222194401E-4</c:v>
                </c:pt>
                <c:pt idx="52">
                  <c:v>2.7825481444958229E-4</c:v>
                </c:pt>
                <c:pt idx="53">
                  <c:v>2.7853902624252384E-4</c:v>
                </c:pt>
                <c:pt idx="54">
                  <c:v>2.799821024502814E-4</c:v>
                </c:pt>
                <c:pt idx="55">
                  <c:v>2.8102093169411605E-4</c:v>
                </c:pt>
                <c:pt idx="56">
                  <c:v>2.8181744486569708E-4</c:v>
                </c:pt>
                <c:pt idx="57">
                  <c:v>2.8376438008101082E-4</c:v>
                </c:pt>
                <c:pt idx="58">
                  <c:v>2.8697525365505575E-4</c:v>
                </c:pt>
                <c:pt idx="59">
                  <c:v>2.8839093071155082E-4</c:v>
                </c:pt>
                <c:pt idx="60">
                  <c:v>2.8969143032415463E-4</c:v>
                </c:pt>
                <c:pt idx="61">
                  <c:v>2.9237282771867989E-4</c:v>
                </c:pt>
                <c:pt idx="62">
                  <c:v>2.9667088701870655E-4</c:v>
                </c:pt>
                <c:pt idx="63">
                  <c:v>2.9787778666625774E-4</c:v>
                </c:pt>
                <c:pt idx="64">
                  <c:v>2.9930373036042958E-4</c:v>
                </c:pt>
                <c:pt idx="65">
                  <c:v>3.0083687880118478E-4</c:v>
                </c:pt>
                <c:pt idx="66">
                  <c:v>3.0368130118612691E-4</c:v>
                </c:pt>
                <c:pt idx="67">
                  <c:v>3.069218773519085E-4</c:v>
                </c:pt>
                <c:pt idx="68">
                  <c:v>3.0829986314459681E-4</c:v>
                </c:pt>
                <c:pt idx="69">
                  <c:v>3.091552772845177E-4</c:v>
                </c:pt>
                <c:pt idx="70">
                  <c:v>3.1263755189744847E-4</c:v>
                </c:pt>
                <c:pt idx="71">
                  <c:v>3.1321225080549437E-4</c:v>
                </c:pt>
                <c:pt idx="72">
                  <c:v>3.1375446085128781E-4</c:v>
                </c:pt>
                <c:pt idx="73">
                  <c:v>3.1441179603126403E-4</c:v>
                </c:pt>
                <c:pt idx="74">
                  <c:v>3.1478727420270304E-4</c:v>
                </c:pt>
                <c:pt idx="75">
                  <c:v>3.1547090683708084E-4</c:v>
                </c:pt>
                <c:pt idx="76">
                  <c:v>3.1620324529928358E-4</c:v>
                </c:pt>
                <c:pt idx="77">
                  <c:v>3.1779541436634419E-4</c:v>
                </c:pt>
                <c:pt idx="78">
                  <c:v>3.1780987146697102E-4</c:v>
                </c:pt>
                <c:pt idx="79">
                  <c:v>3.1974030602425167E-4</c:v>
                </c:pt>
                <c:pt idx="80">
                  <c:v>3.2092492746164811E-4</c:v>
                </c:pt>
                <c:pt idx="81">
                  <c:v>3.2218567534206293E-4</c:v>
                </c:pt>
                <c:pt idx="82">
                  <c:v>3.2260425479164204E-4</c:v>
                </c:pt>
                <c:pt idx="83">
                  <c:v>3.2263699557421829E-4</c:v>
                </c:pt>
                <c:pt idx="84">
                  <c:v>3.2416074020169615E-4</c:v>
                </c:pt>
                <c:pt idx="85">
                  <c:v>3.2699785511351004E-4</c:v>
                </c:pt>
                <c:pt idx="86">
                  <c:v>3.3033954033848372E-4</c:v>
                </c:pt>
                <c:pt idx="87">
                  <c:v>3.3113802375701098E-4</c:v>
                </c:pt>
                <c:pt idx="88">
                  <c:v>3.3135005649924333E-4</c:v>
                </c:pt>
                <c:pt idx="89">
                  <c:v>3.3395276461009723E-4</c:v>
                </c:pt>
                <c:pt idx="90">
                  <c:v>3.4000811251416236E-4</c:v>
                </c:pt>
                <c:pt idx="91">
                  <c:v>3.4009308938932323E-4</c:v>
                </c:pt>
                <c:pt idx="92">
                  <c:v>3.4010096466127732E-4</c:v>
                </c:pt>
                <c:pt idx="93">
                  <c:v>3.4768874627099538E-4</c:v>
                </c:pt>
                <c:pt idx="94">
                  <c:v>3.486157548306628E-4</c:v>
                </c:pt>
                <c:pt idx="95">
                  <c:v>3.5067221556776959E-4</c:v>
                </c:pt>
                <c:pt idx="96">
                  <c:v>3.5176129807255955E-4</c:v>
                </c:pt>
                <c:pt idx="97">
                  <c:v>3.5434149556559929E-4</c:v>
                </c:pt>
                <c:pt idx="98">
                  <c:v>3.5605678309041656E-4</c:v>
                </c:pt>
                <c:pt idx="99">
                  <c:v>3.5952255144774183E-4</c:v>
                </c:pt>
                <c:pt idx="100">
                  <c:v>3.6658260069913974E-4</c:v>
                </c:pt>
                <c:pt idx="101">
                  <c:v>3.7048315458197326E-4</c:v>
                </c:pt>
                <c:pt idx="102">
                  <c:v>3.7282842066917079E-4</c:v>
                </c:pt>
                <c:pt idx="103">
                  <c:v>3.7488732515069301E-4</c:v>
                </c:pt>
                <c:pt idx="104">
                  <c:v>3.7531677900817226E-4</c:v>
                </c:pt>
                <c:pt idx="105">
                  <c:v>3.7630216988364552E-4</c:v>
                </c:pt>
                <c:pt idx="106">
                  <c:v>3.8196552807844974E-4</c:v>
                </c:pt>
                <c:pt idx="107">
                  <c:v>3.8197107374522053E-4</c:v>
                </c:pt>
                <c:pt idx="108">
                  <c:v>3.8227678761730576E-4</c:v>
                </c:pt>
                <c:pt idx="109">
                  <c:v>3.8402702444295932E-4</c:v>
                </c:pt>
                <c:pt idx="110">
                  <c:v>3.9228843566744615E-4</c:v>
                </c:pt>
                <c:pt idx="111">
                  <c:v>3.9253982446839369E-4</c:v>
                </c:pt>
                <c:pt idx="112">
                  <c:v>3.9411098074129919E-4</c:v>
                </c:pt>
                <c:pt idx="113">
                  <c:v>3.9630890473808436E-4</c:v>
                </c:pt>
                <c:pt idx="114">
                  <c:v>3.9756642799302022E-4</c:v>
                </c:pt>
                <c:pt idx="115">
                  <c:v>3.9954304173445116E-4</c:v>
                </c:pt>
                <c:pt idx="116">
                  <c:v>4.0128612501036333E-4</c:v>
                </c:pt>
                <c:pt idx="117">
                  <c:v>4.0477380648406549E-4</c:v>
                </c:pt>
                <c:pt idx="118">
                  <c:v>4.0580595087630101E-4</c:v>
                </c:pt>
                <c:pt idx="119">
                  <c:v>4.0745862979001503E-4</c:v>
                </c:pt>
                <c:pt idx="120">
                  <c:v>4.1341134531665171E-4</c:v>
                </c:pt>
                <c:pt idx="121">
                  <c:v>4.1403569943234217E-4</c:v>
                </c:pt>
                <c:pt idx="122">
                  <c:v>4.1540603903964109E-4</c:v>
                </c:pt>
                <c:pt idx="123">
                  <c:v>4.168917839356806E-4</c:v>
                </c:pt>
                <c:pt idx="124">
                  <c:v>4.1701889679352921E-4</c:v>
                </c:pt>
                <c:pt idx="125">
                  <c:v>4.1992424253593297E-4</c:v>
                </c:pt>
                <c:pt idx="126">
                  <c:v>4.2020087571840439E-4</c:v>
                </c:pt>
                <c:pt idx="127">
                  <c:v>4.2031466844310612E-4</c:v>
                </c:pt>
                <c:pt idx="128">
                  <c:v>4.2216371112399468E-4</c:v>
                </c:pt>
                <c:pt idx="129">
                  <c:v>4.2364107164492599E-4</c:v>
                </c:pt>
                <c:pt idx="130">
                  <c:v>4.258386737418769E-4</c:v>
                </c:pt>
                <c:pt idx="131">
                  <c:v>4.2716104540556842E-4</c:v>
                </c:pt>
                <c:pt idx="132">
                  <c:v>4.3019132201690063E-4</c:v>
                </c:pt>
                <c:pt idx="133">
                  <c:v>4.3029599072810744E-4</c:v>
                </c:pt>
                <c:pt idx="134">
                  <c:v>4.3051253481807131E-4</c:v>
                </c:pt>
                <c:pt idx="135">
                  <c:v>4.30972997502204E-4</c:v>
                </c:pt>
                <c:pt idx="136">
                  <c:v>4.3625296807688779E-4</c:v>
                </c:pt>
                <c:pt idx="137">
                  <c:v>4.3656085486154782E-4</c:v>
                </c:pt>
                <c:pt idx="138">
                  <c:v>4.3702759411941316E-4</c:v>
                </c:pt>
                <c:pt idx="139">
                  <c:v>4.3784286834338106E-4</c:v>
                </c:pt>
                <c:pt idx="140">
                  <c:v>4.3789264013426846E-4</c:v>
                </c:pt>
                <c:pt idx="141">
                  <c:v>4.3814475017453952E-4</c:v>
                </c:pt>
                <c:pt idx="142">
                  <c:v>4.3936072636462374E-4</c:v>
                </c:pt>
                <c:pt idx="143">
                  <c:v>4.4220136208051144E-4</c:v>
                </c:pt>
                <c:pt idx="144">
                  <c:v>4.4426547123021083E-4</c:v>
                </c:pt>
                <c:pt idx="145">
                  <c:v>4.4491398491197534E-4</c:v>
                </c:pt>
                <c:pt idx="146">
                  <c:v>4.5139655545946853E-4</c:v>
                </c:pt>
                <c:pt idx="147">
                  <c:v>4.5255198330973397E-4</c:v>
                </c:pt>
                <c:pt idx="148">
                  <c:v>4.5327926188181702E-4</c:v>
                </c:pt>
                <c:pt idx="149">
                  <c:v>4.5872806172547672E-4</c:v>
                </c:pt>
                <c:pt idx="150">
                  <c:v>4.6016066420508735E-4</c:v>
                </c:pt>
                <c:pt idx="151">
                  <c:v>4.6351385488541347E-4</c:v>
                </c:pt>
                <c:pt idx="152">
                  <c:v>4.6410961397973726E-4</c:v>
                </c:pt>
                <c:pt idx="153">
                  <c:v>4.6775118019937243E-4</c:v>
                </c:pt>
                <c:pt idx="154">
                  <c:v>4.7005026468797376E-4</c:v>
                </c:pt>
                <c:pt idx="155">
                  <c:v>4.7092005640948645E-4</c:v>
                </c:pt>
                <c:pt idx="156">
                  <c:v>4.7162235873164903E-4</c:v>
                </c:pt>
                <c:pt idx="157">
                  <c:v>4.7628478292275315E-4</c:v>
                </c:pt>
                <c:pt idx="158">
                  <c:v>4.7893178444685137E-4</c:v>
                </c:pt>
                <c:pt idx="159">
                  <c:v>4.8012094741748003E-4</c:v>
                </c:pt>
                <c:pt idx="160">
                  <c:v>4.8164208500516345E-4</c:v>
                </c:pt>
                <c:pt idx="161">
                  <c:v>4.8744906150532155E-4</c:v>
                </c:pt>
                <c:pt idx="162">
                  <c:v>4.903570918355785E-4</c:v>
                </c:pt>
                <c:pt idx="163">
                  <c:v>4.9293198919620872E-4</c:v>
                </c:pt>
                <c:pt idx="164">
                  <c:v>4.9326219444821237E-4</c:v>
                </c:pt>
                <c:pt idx="165">
                  <c:v>4.9420552647515194E-4</c:v>
                </c:pt>
                <c:pt idx="166">
                  <c:v>4.95725907198117E-4</c:v>
                </c:pt>
                <c:pt idx="167">
                  <c:v>5.0998405817640922E-4</c:v>
                </c:pt>
                <c:pt idx="168">
                  <c:v>5.1091043257448171E-4</c:v>
                </c:pt>
                <c:pt idx="169">
                  <c:v>5.109863715776629E-4</c:v>
                </c:pt>
                <c:pt idx="170">
                  <c:v>5.1150731296702493E-4</c:v>
                </c:pt>
                <c:pt idx="171">
                  <c:v>5.1296665098006402E-4</c:v>
                </c:pt>
                <c:pt idx="172">
                  <c:v>5.1441690133426424E-4</c:v>
                </c:pt>
                <c:pt idx="173">
                  <c:v>5.1518325870783944E-4</c:v>
                </c:pt>
                <c:pt idx="174">
                  <c:v>5.1960312008017854E-4</c:v>
                </c:pt>
                <c:pt idx="175">
                  <c:v>5.2000858844820236E-4</c:v>
                </c:pt>
                <c:pt idx="176">
                  <c:v>5.2084965283671545E-4</c:v>
                </c:pt>
                <c:pt idx="177">
                  <c:v>5.323079825028409E-4</c:v>
                </c:pt>
                <c:pt idx="178">
                  <c:v>5.3454399596961099E-4</c:v>
                </c:pt>
                <c:pt idx="179">
                  <c:v>5.3568483856637663E-4</c:v>
                </c:pt>
                <c:pt idx="180">
                  <c:v>5.4062978540410269E-4</c:v>
                </c:pt>
                <c:pt idx="181">
                  <c:v>5.4441090088813075E-4</c:v>
                </c:pt>
                <c:pt idx="182">
                  <c:v>5.4492801468111751E-4</c:v>
                </c:pt>
                <c:pt idx="183">
                  <c:v>5.4691429447421011E-4</c:v>
                </c:pt>
                <c:pt idx="184">
                  <c:v>5.4740255483113958E-4</c:v>
                </c:pt>
                <c:pt idx="185">
                  <c:v>5.4896753886393799E-4</c:v>
                </c:pt>
                <c:pt idx="186">
                  <c:v>5.5078715089853212E-4</c:v>
                </c:pt>
                <c:pt idx="187">
                  <c:v>5.5092816118845842E-4</c:v>
                </c:pt>
                <c:pt idx="188">
                  <c:v>5.5986784175498074E-4</c:v>
                </c:pt>
                <c:pt idx="189">
                  <c:v>5.6529204829954222E-4</c:v>
                </c:pt>
                <c:pt idx="190">
                  <c:v>5.6646052086859388E-4</c:v>
                </c:pt>
                <c:pt idx="191">
                  <c:v>5.7054122394776532E-4</c:v>
                </c:pt>
                <c:pt idx="192">
                  <c:v>5.7508480620673897E-4</c:v>
                </c:pt>
                <c:pt idx="193">
                  <c:v>5.8094058295433731E-4</c:v>
                </c:pt>
                <c:pt idx="194">
                  <c:v>5.827060043482261E-4</c:v>
                </c:pt>
                <c:pt idx="195">
                  <c:v>5.8597240875781322E-4</c:v>
                </c:pt>
                <c:pt idx="196">
                  <c:v>5.8613751447824779E-4</c:v>
                </c:pt>
                <c:pt idx="197">
                  <c:v>5.9155870433532005E-4</c:v>
                </c:pt>
                <c:pt idx="198">
                  <c:v>5.9463607970946185E-4</c:v>
                </c:pt>
                <c:pt idx="199">
                  <c:v>5.9489580362096775E-4</c:v>
                </c:pt>
                <c:pt idx="200">
                  <c:v>5.9542196686541927E-4</c:v>
                </c:pt>
                <c:pt idx="201">
                  <c:v>5.9698682188796999E-4</c:v>
                </c:pt>
                <c:pt idx="202">
                  <c:v>5.9758377597531357E-4</c:v>
                </c:pt>
                <c:pt idx="203">
                  <c:v>5.988580167942141E-4</c:v>
                </c:pt>
                <c:pt idx="204">
                  <c:v>6.0809962373595716E-4</c:v>
                </c:pt>
                <c:pt idx="205">
                  <c:v>6.0858231276400565E-4</c:v>
                </c:pt>
                <c:pt idx="206">
                  <c:v>6.1332683434243529E-4</c:v>
                </c:pt>
                <c:pt idx="207">
                  <c:v>6.2232775619473638E-4</c:v>
                </c:pt>
                <c:pt idx="208">
                  <c:v>6.2319453997989433E-4</c:v>
                </c:pt>
                <c:pt idx="209">
                  <c:v>6.2500120589378686E-4</c:v>
                </c:pt>
                <c:pt idx="210">
                  <c:v>6.306418716088022E-4</c:v>
                </c:pt>
                <c:pt idx="211">
                  <c:v>6.3549061089966305E-4</c:v>
                </c:pt>
                <c:pt idx="212">
                  <c:v>6.3615902878030482E-4</c:v>
                </c:pt>
                <c:pt idx="213">
                  <c:v>6.4663837566793214E-4</c:v>
                </c:pt>
                <c:pt idx="214">
                  <c:v>6.4933227846302398E-4</c:v>
                </c:pt>
                <c:pt idx="215">
                  <c:v>6.5067697168849181E-4</c:v>
                </c:pt>
                <c:pt idx="216">
                  <c:v>6.5457852252065571E-4</c:v>
                </c:pt>
                <c:pt idx="217">
                  <c:v>6.5980920555359663E-4</c:v>
                </c:pt>
                <c:pt idx="218">
                  <c:v>6.6271424172462232E-4</c:v>
                </c:pt>
                <c:pt idx="219">
                  <c:v>6.6474770701333268E-4</c:v>
                </c:pt>
                <c:pt idx="220">
                  <c:v>6.6726727460755819E-4</c:v>
                </c:pt>
                <c:pt idx="221">
                  <c:v>6.7619462213538322E-4</c:v>
                </c:pt>
                <c:pt idx="222">
                  <c:v>6.801265431683448E-4</c:v>
                </c:pt>
                <c:pt idx="223">
                  <c:v>6.8053944127900582E-4</c:v>
                </c:pt>
                <c:pt idx="224">
                  <c:v>6.8350529572489688E-4</c:v>
                </c:pt>
                <c:pt idx="225">
                  <c:v>6.8587031774428671E-4</c:v>
                </c:pt>
                <c:pt idx="226">
                  <c:v>6.9076340772496029E-4</c:v>
                </c:pt>
                <c:pt idx="227">
                  <c:v>6.9361421943332888E-4</c:v>
                </c:pt>
                <c:pt idx="228">
                  <c:v>6.9424330926282746E-4</c:v>
                </c:pt>
                <c:pt idx="229">
                  <c:v>6.9476289487678566E-4</c:v>
                </c:pt>
                <c:pt idx="230">
                  <c:v>7.0078345195635642E-4</c:v>
                </c:pt>
                <c:pt idx="231">
                  <c:v>7.0235768678569431E-4</c:v>
                </c:pt>
                <c:pt idx="232">
                  <c:v>7.067989934237878E-4</c:v>
                </c:pt>
                <c:pt idx="233">
                  <c:v>7.1388240139420714E-4</c:v>
                </c:pt>
                <c:pt idx="234">
                  <c:v>7.1597990224137541E-4</c:v>
                </c:pt>
                <c:pt idx="235">
                  <c:v>7.226142672159848E-4</c:v>
                </c:pt>
                <c:pt idx="236">
                  <c:v>7.2676898390095477E-4</c:v>
                </c:pt>
                <c:pt idx="237">
                  <c:v>7.2695917170287718E-4</c:v>
                </c:pt>
                <c:pt idx="238">
                  <c:v>7.3270337148737127E-4</c:v>
                </c:pt>
                <c:pt idx="239">
                  <c:v>7.3497788842767848E-4</c:v>
                </c:pt>
                <c:pt idx="240">
                  <c:v>7.3856437077990085E-4</c:v>
                </c:pt>
                <c:pt idx="241">
                  <c:v>7.4337737079280643E-4</c:v>
                </c:pt>
                <c:pt idx="242">
                  <c:v>7.4355055670759132E-4</c:v>
                </c:pt>
                <c:pt idx="243">
                  <c:v>7.4475736820323144E-4</c:v>
                </c:pt>
                <c:pt idx="244">
                  <c:v>7.4552966617793506E-4</c:v>
                </c:pt>
                <c:pt idx="245">
                  <c:v>7.6429305977906092E-4</c:v>
                </c:pt>
                <c:pt idx="246">
                  <c:v>7.6756100491060441E-4</c:v>
                </c:pt>
                <c:pt idx="247">
                  <c:v>7.6768507317194045E-4</c:v>
                </c:pt>
                <c:pt idx="248">
                  <c:v>7.7759455041771547E-4</c:v>
                </c:pt>
                <c:pt idx="249">
                  <c:v>7.7854219151109834E-4</c:v>
                </c:pt>
                <c:pt idx="250">
                  <c:v>7.8386331507365107E-4</c:v>
                </c:pt>
                <c:pt idx="251">
                  <c:v>7.8780221255428666E-4</c:v>
                </c:pt>
                <c:pt idx="252">
                  <c:v>7.961551049936777E-4</c:v>
                </c:pt>
                <c:pt idx="253">
                  <c:v>7.9980456330754871E-4</c:v>
                </c:pt>
                <c:pt idx="254">
                  <c:v>8.0106818071251434E-4</c:v>
                </c:pt>
                <c:pt idx="255">
                  <c:v>8.1127382136661247E-4</c:v>
                </c:pt>
                <c:pt idx="256">
                  <c:v>8.1185111552801493E-4</c:v>
                </c:pt>
                <c:pt idx="257">
                  <c:v>8.137954269798012E-4</c:v>
                </c:pt>
                <c:pt idx="258">
                  <c:v>8.1894372316785094E-4</c:v>
                </c:pt>
                <c:pt idx="259">
                  <c:v>8.3152420905864349E-4</c:v>
                </c:pt>
                <c:pt idx="260">
                  <c:v>8.3189779247152488E-4</c:v>
                </c:pt>
                <c:pt idx="261">
                  <c:v>8.3570737625300443E-4</c:v>
                </c:pt>
                <c:pt idx="262">
                  <c:v>8.3745647719521464E-4</c:v>
                </c:pt>
                <c:pt idx="263">
                  <c:v>8.3946972350043743E-4</c:v>
                </c:pt>
                <c:pt idx="264">
                  <c:v>8.411968356013648E-4</c:v>
                </c:pt>
                <c:pt idx="265">
                  <c:v>8.4206475400854105E-4</c:v>
                </c:pt>
                <c:pt idx="266">
                  <c:v>8.4264892654184161E-4</c:v>
                </c:pt>
                <c:pt idx="267">
                  <c:v>8.4500513706572402E-4</c:v>
                </c:pt>
                <c:pt idx="268">
                  <c:v>8.4663919863092632E-4</c:v>
                </c:pt>
                <c:pt idx="269">
                  <c:v>8.4780196718497861E-4</c:v>
                </c:pt>
                <c:pt idx="270">
                  <c:v>8.6350831701703093E-4</c:v>
                </c:pt>
                <c:pt idx="271">
                  <c:v>8.6661721541595404E-4</c:v>
                </c:pt>
                <c:pt idx="272">
                  <c:v>8.6949063405388936E-4</c:v>
                </c:pt>
                <c:pt idx="273">
                  <c:v>8.7334895005456532E-4</c:v>
                </c:pt>
                <c:pt idx="274">
                  <c:v>8.8918120494010076E-4</c:v>
                </c:pt>
                <c:pt idx="275">
                  <c:v>8.9201997737392113E-4</c:v>
                </c:pt>
                <c:pt idx="276">
                  <c:v>9.020326392646578E-4</c:v>
                </c:pt>
                <c:pt idx="277">
                  <c:v>9.056208480442146E-4</c:v>
                </c:pt>
                <c:pt idx="278">
                  <c:v>9.0729224157411604E-4</c:v>
                </c:pt>
                <c:pt idx="279">
                  <c:v>9.1279085762461186E-4</c:v>
                </c:pt>
                <c:pt idx="280">
                  <c:v>9.1689702091705667E-4</c:v>
                </c:pt>
                <c:pt idx="281">
                  <c:v>9.2161016272125575E-4</c:v>
                </c:pt>
                <c:pt idx="282">
                  <c:v>9.2256767600084688E-4</c:v>
                </c:pt>
                <c:pt idx="283">
                  <c:v>9.2870572349445287E-4</c:v>
                </c:pt>
                <c:pt idx="284">
                  <c:v>9.2910151986832178E-4</c:v>
                </c:pt>
                <c:pt idx="285">
                  <c:v>9.3611237844160239E-4</c:v>
                </c:pt>
                <c:pt idx="286">
                  <c:v>9.4033995353336088E-4</c:v>
                </c:pt>
                <c:pt idx="287">
                  <c:v>9.4306978148917388E-4</c:v>
                </c:pt>
                <c:pt idx="288">
                  <c:v>9.5074524801652281E-4</c:v>
                </c:pt>
                <c:pt idx="289">
                  <c:v>9.5398722339802382E-4</c:v>
                </c:pt>
                <c:pt idx="290">
                  <c:v>9.5461209922126161E-4</c:v>
                </c:pt>
                <c:pt idx="291">
                  <c:v>9.6127291918054591E-4</c:v>
                </c:pt>
                <c:pt idx="292">
                  <c:v>9.7242719908950768E-4</c:v>
                </c:pt>
                <c:pt idx="293">
                  <c:v>9.7247652805131579E-4</c:v>
                </c:pt>
                <c:pt idx="294">
                  <c:v>9.7429715714905251E-4</c:v>
                </c:pt>
                <c:pt idx="295">
                  <c:v>9.7547375412145086E-4</c:v>
                </c:pt>
                <c:pt idx="296">
                  <c:v>9.7592306236138381E-4</c:v>
                </c:pt>
                <c:pt idx="297">
                  <c:v>9.7834157047632393E-4</c:v>
                </c:pt>
                <c:pt idx="298">
                  <c:v>9.8512083434880351E-4</c:v>
                </c:pt>
                <c:pt idx="299">
                  <c:v>9.8651693819245558E-4</c:v>
                </c:pt>
                <c:pt idx="300">
                  <c:v>9.9714978542652581E-4</c:v>
                </c:pt>
                <c:pt idx="301">
                  <c:v>1.0075500000043048E-3</c:v>
                </c:pt>
                <c:pt idx="302">
                  <c:v>1.0084718258623251E-3</c:v>
                </c:pt>
                <c:pt idx="303">
                  <c:v>1.0155080163678925E-3</c:v>
                </c:pt>
                <c:pt idx="304">
                  <c:v>1.01660221858193E-3</c:v>
                </c:pt>
                <c:pt idx="305">
                  <c:v>1.0184133334030282E-3</c:v>
                </c:pt>
                <c:pt idx="306">
                  <c:v>1.018966841123862E-3</c:v>
                </c:pt>
                <c:pt idx="307">
                  <c:v>1.0247355555753586E-3</c:v>
                </c:pt>
                <c:pt idx="308">
                  <c:v>1.0290435168528991E-3</c:v>
                </c:pt>
                <c:pt idx="309">
                  <c:v>1.0395961476416583E-3</c:v>
                </c:pt>
                <c:pt idx="310">
                  <c:v>1.0464858264192347E-3</c:v>
                </c:pt>
                <c:pt idx="311">
                  <c:v>1.0518379763304194E-3</c:v>
                </c:pt>
                <c:pt idx="312">
                  <c:v>1.0558965628589048E-3</c:v>
                </c:pt>
                <c:pt idx="313">
                  <c:v>1.0569022775245255E-3</c:v>
                </c:pt>
                <c:pt idx="314">
                  <c:v>1.0576718276824591E-3</c:v>
                </c:pt>
                <c:pt idx="315">
                  <c:v>1.0675571958979899E-3</c:v>
                </c:pt>
                <c:pt idx="316">
                  <c:v>1.0878742287308324E-3</c:v>
                </c:pt>
                <c:pt idx="317">
                  <c:v>1.0955692529791513E-3</c:v>
                </c:pt>
                <c:pt idx="318">
                  <c:v>1.0958054630065338E-3</c:v>
                </c:pt>
                <c:pt idx="319">
                  <c:v>1.1078516377357819E-3</c:v>
                </c:pt>
                <c:pt idx="320">
                  <c:v>1.1140708877639505E-3</c:v>
                </c:pt>
                <c:pt idx="321">
                  <c:v>1.1205711200617057E-3</c:v>
                </c:pt>
                <c:pt idx="322">
                  <c:v>1.1217264081401935E-3</c:v>
                </c:pt>
                <c:pt idx="323">
                  <c:v>1.1293438163013862E-3</c:v>
                </c:pt>
                <c:pt idx="324">
                  <c:v>1.1307079610713355E-3</c:v>
                </c:pt>
                <c:pt idx="325">
                  <c:v>1.1312042909596342E-3</c:v>
                </c:pt>
                <c:pt idx="326">
                  <c:v>1.1334770430977E-3</c:v>
                </c:pt>
                <c:pt idx="327">
                  <c:v>1.1413749259823964E-3</c:v>
                </c:pt>
                <c:pt idx="328">
                  <c:v>1.151833323058413E-3</c:v>
                </c:pt>
                <c:pt idx="329">
                  <c:v>1.1551901190484178E-3</c:v>
                </c:pt>
                <c:pt idx="330">
                  <c:v>1.1624852101197449E-3</c:v>
                </c:pt>
                <c:pt idx="331">
                  <c:v>1.1712912230809592E-3</c:v>
                </c:pt>
                <c:pt idx="332">
                  <c:v>1.1715502813248154E-3</c:v>
                </c:pt>
                <c:pt idx="333">
                  <c:v>1.2045075163997923E-3</c:v>
                </c:pt>
                <c:pt idx="334">
                  <c:v>1.2064439247100212E-3</c:v>
                </c:pt>
                <c:pt idx="335">
                  <c:v>1.2097239448597666E-3</c:v>
                </c:pt>
                <c:pt idx="336">
                  <c:v>1.2143288492736729E-3</c:v>
                </c:pt>
                <c:pt idx="337">
                  <c:v>1.2143877539178833E-3</c:v>
                </c:pt>
                <c:pt idx="338">
                  <c:v>1.2147475072370891E-3</c:v>
                </c:pt>
                <c:pt idx="339">
                  <c:v>1.216367408491262E-3</c:v>
                </c:pt>
                <c:pt idx="340">
                  <c:v>1.2192722688807748E-3</c:v>
                </c:pt>
                <c:pt idx="341">
                  <c:v>1.2244334768354108E-3</c:v>
                </c:pt>
                <c:pt idx="342">
                  <c:v>1.2359332837741203E-3</c:v>
                </c:pt>
                <c:pt idx="343">
                  <c:v>1.2437400179180337E-3</c:v>
                </c:pt>
                <c:pt idx="344">
                  <c:v>1.2457317155995095E-3</c:v>
                </c:pt>
                <c:pt idx="345">
                  <c:v>1.2545654451278495E-3</c:v>
                </c:pt>
                <c:pt idx="346">
                  <c:v>1.2561944821622454E-3</c:v>
                </c:pt>
                <c:pt idx="347">
                  <c:v>1.2674215221164279E-3</c:v>
                </c:pt>
                <c:pt idx="348">
                  <c:v>1.2687433169837872E-3</c:v>
                </c:pt>
                <c:pt idx="349">
                  <c:v>1.271135316700597E-3</c:v>
                </c:pt>
                <c:pt idx="350">
                  <c:v>1.2729418695494397E-3</c:v>
                </c:pt>
                <c:pt idx="351">
                  <c:v>1.2792239846225711E-3</c:v>
                </c:pt>
                <c:pt idx="352">
                  <c:v>1.2819335627096994E-3</c:v>
                </c:pt>
                <c:pt idx="353">
                  <c:v>1.2827309466881334E-3</c:v>
                </c:pt>
                <c:pt idx="354">
                  <c:v>1.2864357502997018E-3</c:v>
                </c:pt>
                <c:pt idx="355">
                  <c:v>1.2925175544301565E-3</c:v>
                </c:pt>
                <c:pt idx="356">
                  <c:v>1.2942419868608168E-3</c:v>
                </c:pt>
                <c:pt idx="357">
                  <c:v>1.3015079375219511E-3</c:v>
                </c:pt>
                <c:pt idx="358">
                  <c:v>1.3311882510780074E-3</c:v>
                </c:pt>
                <c:pt idx="359">
                  <c:v>1.3400066555173634E-3</c:v>
                </c:pt>
                <c:pt idx="360">
                  <c:v>1.3512562392116153E-3</c:v>
                </c:pt>
                <c:pt idx="361">
                  <c:v>1.3545447305481164E-3</c:v>
                </c:pt>
                <c:pt idx="362">
                  <c:v>1.3632154427827014E-3</c:v>
                </c:pt>
                <c:pt idx="363">
                  <c:v>1.3726295126654468E-3</c:v>
                </c:pt>
                <c:pt idx="364">
                  <c:v>1.3819647597308829E-3</c:v>
                </c:pt>
                <c:pt idx="365">
                  <c:v>1.3876630360456798E-3</c:v>
                </c:pt>
                <c:pt idx="366">
                  <c:v>1.4107284378370834E-3</c:v>
                </c:pt>
                <c:pt idx="367">
                  <c:v>1.4174577735315684E-3</c:v>
                </c:pt>
                <c:pt idx="368">
                  <c:v>1.425681833929114E-3</c:v>
                </c:pt>
                <c:pt idx="369">
                  <c:v>1.4277148803163958E-3</c:v>
                </c:pt>
                <c:pt idx="370">
                  <c:v>1.441629841330269E-3</c:v>
                </c:pt>
                <c:pt idx="371">
                  <c:v>1.4457084886024167E-3</c:v>
                </c:pt>
                <c:pt idx="372">
                  <c:v>1.4674001250130657E-3</c:v>
                </c:pt>
                <c:pt idx="373">
                  <c:v>1.4848728608249074E-3</c:v>
                </c:pt>
                <c:pt idx="374">
                  <c:v>1.4974422528987285E-3</c:v>
                </c:pt>
                <c:pt idx="375">
                  <c:v>1.5200381737945077E-3</c:v>
                </c:pt>
                <c:pt idx="376">
                  <c:v>1.5852684170804669E-3</c:v>
                </c:pt>
                <c:pt idx="377">
                  <c:v>1.6017037221842062E-3</c:v>
                </c:pt>
                <c:pt idx="378">
                  <c:v>1.6111919940685112E-3</c:v>
                </c:pt>
                <c:pt idx="379">
                  <c:v>1.6463505605442308E-3</c:v>
                </c:pt>
                <c:pt idx="380">
                  <c:v>1.698749380275194E-3</c:v>
                </c:pt>
                <c:pt idx="381">
                  <c:v>1.7065980532943196E-3</c:v>
                </c:pt>
                <c:pt idx="382">
                  <c:v>1.7090888711849656E-3</c:v>
                </c:pt>
                <c:pt idx="383">
                  <c:v>1.71736349561714E-3</c:v>
                </c:pt>
                <c:pt idx="384">
                  <c:v>1.7540797969342963E-3</c:v>
                </c:pt>
                <c:pt idx="385">
                  <c:v>1.7629782162472268E-3</c:v>
                </c:pt>
                <c:pt idx="386">
                  <c:v>1.781394947349067E-3</c:v>
                </c:pt>
                <c:pt idx="387">
                  <c:v>1.8064927195026229E-3</c:v>
                </c:pt>
                <c:pt idx="388">
                  <c:v>1.8110680128864923E-3</c:v>
                </c:pt>
                <c:pt idx="389">
                  <c:v>1.8155452330269827E-3</c:v>
                </c:pt>
                <c:pt idx="390">
                  <c:v>1.8270320771311126E-3</c:v>
                </c:pt>
                <c:pt idx="391">
                  <c:v>1.831554126534149E-3</c:v>
                </c:pt>
                <c:pt idx="392">
                  <c:v>1.8347746162054638E-3</c:v>
                </c:pt>
                <c:pt idx="393">
                  <c:v>1.8360855342504773E-3</c:v>
                </c:pt>
                <c:pt idx="394">
                  <c:v>1.8919900923565697E-3</c:v>
                </c:pt>
                <c:pt idx="395">
                  <c:v>1.9280884259841272E-3</c:v>
                </c:pt>
                <c:pt idx="396">
                  <c:v>1.9517040694705307E-3</c:v>
                </c:pt>
                <c:pt idx="397">
                  <c:v>1.9718575106868609E-3</c:v>
                </c:pt>
                <c:pt idx="398">
                  <c:v>1.9766484875930624E-3</c:v>
                </c:pt>
                <c:pt idx="399">
                  <c:v>2.0009661824963573E-3</c:v>
                </c:pt>
                <c:pt idx="400">
                  <c:v>2.0488574765636165E-3</c:v>
                </c:pt>
                <c:pt idx="401">
                  <c:v>2.0618860344093709E-3</c:v>
                </c:pt>
                <c:pt idx="402">
                  <c:v>2.0787548478558913E-3</c:v>
                </c:pt>
                <c:pt idx="403">
                  <c:v>2.1207197581754665E-3</c:v>
                </c:pt>
                <c:pt idx="404">
                  <c:v>2.1280011687502122E-3</c:v>
                </c:pt>
                <c:pt idx="405">
                  <c:v>2.1723127407756722E-3</c:v>
                </c:pt>
                <c:pt idx="406">
                  <c:v>2.1780886112012106E-3</c:v>
                </c:pt>
                <c:pt idx="407">
                  <c:v>2.1958676813090285E-3</c:v>
                </c:pt>
                <c:pt idx="408">
                  <c:v>2.2387405674959429E-3</c:v>
                </c:pt>
                <c:pt idx="409">
                  <c:v>2.2603169937740601E-3</c:v>
                </c:pt>
                <c:pt idx="410">
                  <c:v>2.2803787313114016E-3</c:v>
                </c:pt>
                <c:pt idx="411">
                  <c:v>2.3464616139871222E-3</c:v>
                </c:pt>
                <c:pt idx="412">
                  <c:v>2.3466231417845927E-3</c:v>
                </c:pt>
                <c:pt idx="413">
                  <c:v>2.3513561431450581E-3</c:v>
                </c:pt>
                <c:pt idx="414">
                  <c:v>2.3631149198899215E-3</c:v>
                </c:pt>
                <c:pt idx="415">
                  <c:v>2.45327772584696E-3</c:v>
                </c:pt>
                <c:pt idx="416">
                  <c:v>2.4673823739165403E-3</c:v>
                </c:pt>
                <c:pt idx="417">
                  <c:v>2.4904117075627537E-3</c:v>
                </c:pt>
                <c:pt idx="418">
                  <c:v>2.5017409122112754E-3</c:v>
                </c:pt>
                <c:pt idx="419">
                  <c:v>2.5098713955366571E-3</c:v>
                </c:pt>
                <c:pt idx="420">
                  <c:v>2.5206485878932674E-3</c:v>
                </c:pt>
                <c:pt idx="421">
                  <c:v>2.5324831102392716E-3</c:v>
                </c:pt>
                <c:pt idx="422">
                  <c:v>2.6353474464274667E-3</c:v>
                </c:pt>
                <c:pt idx="423">
                  <c:v>2.682324155609097E-3</c:v>
                </c:pt>
                <c:pt idx="424">
                  <c:v>2.7237727380131737E-3</c:v>
                </c:pt>
                <c:pt idx="425">
                  <c:v>2.7474804930326725E-3</c:v>
                </c:pt>
                <c:pt idx="426">
                  <c:v>2.7828334481307445E-3</c:v>
                </c:pt>
                <c:pt idx="427">
                  <c:v>2.8181931033751917E-3</c:v>
                </c:pt>
                <c:pt idx="428">
                  <c:v>2.8399572140099462E-3</c:v>
                </c:pt>
                <c:pt idx="429">
                  <c:v>2.9197452339486014E-3</c:v>
                </c:pt>
                <c:pt idx="430">
                  <c:v>3.0591161621378936E-3</c:v>
                </c:pt>
                <c:pt idx="431">
                  <c:v>3.0645779313893391E-3</c:v>
                </c:pt>
                <c:pt idx="432">
                  <c:v>3.0698837247777888E-3</c:v>
                </c:pt>
                <c:pt idx="433">
                  <c:v>3.0795228055616863E-3</c:v>
                </c:pt>
                <c:pt idx="434">
                  <c:v>3.1134504694572602E-3</c:v>
                </c:pt>
                <c:pt idx="435">
                  <c:v>3.1300167735433624E-3</c:v>
                </c:pt>
                <c:pt idx="436">
                  <c:v>3.1701000730077139E-3</c:v>
                </c:pt>
                <c:pt idx="437">
                  <c:v>3.1762936228365464E-3</c:v>
                </c:pt>
                <c:pt idx="438">
                  <c:v>3.1775840339680135E-3</c:v>
                </c:pt>
                <c:pt idx="439">
                  <c:v>3.2018677150056339E-3</c:v>
                </c:pt>
                <c:pt idx="440">
                  <c:v>3.2453510690023226E-3</c:v>
                </c:pt>
                <c:pt idx="441">
                  <c:v>3.2520466225292423E-3</c:v>
                </c:pt>
                <c:pt idx="442">
                  <c:v>3.2825688942425373E-3</c:v>
                </c:pt>
                <c:pt idx="443">
                  <c:v>3.3136625672531509E-3</c:v>
                </c:pt>
                <c:pt idx="444">
                  <c:v>3.3747382515125269E-3</c:v>
                </c:pt>
                <c:pt idx="445">
                  <c:v>3.3761967638540678E-3</c:v>
                </c:pt>
                <c:pt idx="446">
                  <c:v>3.3830758138566541E-3</c:v>
                </c:pt>
                <c:pt idx="447">
                  <c:v>3.4785388236417327E-3</c:v>
                </c:pt>
                <c:pt idx="448">
                  <c:v>3.4858621915203176E-3</c:v>
                </c:pt>
                <c:pt idx="449">
                  <c:v>3.5326989341030522E-3</c:v>
                </c:pt>
                <c:pt idx="450">
                  <c:v>3.5738228626771467E-3</c:v>
                </c:pt>
                <c:pt idx="451">
                  <c:v>3.5763174377214783E-3</c:v>
                </c:pt>
                <c:pt idx="452">
                  <c:v>3.6623089795642487E-3</c:v>
                </c:pt>
                <c:pt idx="453">
                  <c:v>3.728780389348083E-3</c:v>
                </c:pt>
                <c:pt idx="454">
                  <c:v>3.7453108725873803E-3</c:v>
                </c:pt>
                <c:pt idx="455">
                  <c:v>3.8751954802672172E-3</c:v>
                </c:pt>
                <c:pt idx="456">
                  <c:v>3.8932920125957253E-3</c:v>
                </c:pt>
                <c:pt idx="457">
                  <c:v>4.0470867613209083E-3</c:v>
                </c:pt>
                <c:pt idx="458">
                  <c:v>4.176676595406585E-3</c:v>
                </c:pt>
                <c:pt idx="459">
                  <c:v>4.2395279011672249E-3</c:v>
                </c:pt>
                <c:pt idx="460">
                  <c:v>4.3504714118832487E-3</c:v>
                </c:pt>
                <c:pt idx="461">
                  <c:v>4.4629690897668205E-3</c:v>
                </c:pt>
                <c:pt idx="462">
                  <c:v>4.531393133804254E-3</c:v>
                </c:pt>
                <c:pt idx="463">
                  <c:v>4.6096936084389431E-3</c:v>
                </c:pt>
                <c:pt idx="464">
                  <c:v>4.6187838789098915E-3</c:v>
                </c:pt>
                <c:pt idx="465">
                  <c:v>4.7331076346549253E-3</c:v>
                </c:pt>
                <c:pt idx="466">
                  <c:v>5.0126886114284811E-3</c:v>
                </c:pt>
                <c:pt idx="467">
                  <c:v>5.0138982695262183E-3</c:v>
                </c:pt>
                <c:pt idx="468">
                  <c:v>5.0827745550892159E-3</c:v>
                </c:pt>
                <c:pt idx="469">
                  <c:v>5.3790582834978631E-3</c:v>
                </c:pt>
                <c:pt idx="470">
                  <c:v>5.4917169373252771E-3</c:v>
                </c:pt>
                <c:pt idx="471">
                  <c:v>5.5031753472002789E-3</c:v>
                </c:pt>
                <c:pt idx="472">
                  <c:v>5.6589267331627526E-3</c:v>
                </c:pt>
                <c:pt idx="473">
                  <c:v>5.6903156463370139E-3</c:v>
                </c:pt>
                <c:pt idx="474">
                  <c:v>5.8427322586770726E-3</c:v>
                </c:pt>
                <c:pt idx="475">
                  <c:v>5.8949012052268383E-3</c:v>
                </c:pt>
                <c:pt idx="476">
                  <c:v>5.8981586684408284E-3</c:v>
                </c:pt>
                <c:pt idx="477">
                  <c:v>6.0611104671490744E-3</c:v>
                </c:pt>
                <c:pt idx="478">
                  <c:v>6.4061817732475532E-3</c:v>
                </c:pt>
                <c:pt idx="479">
                  <c:v>6.4485182533617312E-3</c:v>
                </c:pt>
                <c:pt idx="480">
                  <c:v>6.5990595166379772E-3</c:v>
                </c:pt>
                <c:pt idx="481">
                  <c:v>6.9976787601782262E-3</c:v>
                </c:pt>
                <c:pt idx="482">
                  <c:v>7.08410179801678E-3</c:v>
                </c:pt>
                <c:pt idx="483">
                  <c:v>7.8155831709568451E-3</c:v>
                </c:pt>
                <c:pt idx="484">
                  <c:v>7.9216235083947248E-3</c:v>
                </c:pt>
                <c:pt idx="485">
                  <c:v>8.2680516054228093E-3</c:v>
                </c:pt>
                <c:pt idx="486">
                  <c:v>8.8017772508490778E-3</c:v>
                </c:pt>
                <c:pt idx="487">
                  <c:v>9.5194745662835461E-3</c:v>
                </c:pt>
                <c:pt idx="488">
                  <c:v>9.6202927649886028E-3</c:v>
                </c:pt>
                <c:pt idx="489">
                  <c:v>9.9517779699565649E-3</c:v>
                </c:pt>
                <c:pt idx="490">
                  <c:v>1.0408867066613824E-2</c:v>
                </c:pt>
                <c:pt idx="491">
                  <c:v>1.137004103984215E-2</c:v>
                </c:pt>
                <c:pt idx="492">
                  <c:v>1.1446680996222066E-2</c:v>
                </c:pt>
                <c:pt idx="493">
                  <c:v>1.2398557345807757E-2</c:v>
                </c:pt>
                <c:pt idx="494">
                  <c:v>1.2939989010967313E-2</c:v>
                </c:pt>
                <c:pt idx="495">
                  <c:v>1.5664061181272563E-2</c:v>
                </c:pt>
                <c:pt idx="496">
                  <c:v>1.6582960805016367E-2</c:v>
                </c:pt>
                <c:pt idx="497">
                  <c:v>1.6944007680617722E-2</c:v>
                </c:pt>
                <c:pt idx="498">
                  <c:v>1.8418133760332394E-2</c:v>
                </c:pt>
                <c:pt idx="499">
                  <c:v>2.1073676036771651E-2</c:v>
                </c:pt>
                <c:pt idx="500">
                  <c:v>2.6984708209050377E-2</c:v>
                </c:pt>
                <c:pt idx="501">
                  <c:v>2.9949230210180124E-2</c:v>
                </c:pt>
                <c:pt idx="502">
                  <c:v>6.9191748305705708E-2</c:v>
                </c:pt>
                <c:pt idx="503">
                  <c:v>7.5045932644842162E-2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1-44BB-89C2-6A67E3430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8298880"/>
        <c:axId val="1348299240"/>
      </c:barChart>
      <c:catAx>
        <c:axId val="1348298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#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of Holdings (Sorted by Individual Weight)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590896532670257"/>
              <c:y val="0.910416298915001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299240"/>
        <c:crosses val="autoZero"/>
        <c:auto val="1"/>
        <c:lblAlgn val="ctr"/>
        <c:lblOffset val="100"/>
        <c:tickLblSkip val="100"/>
        <c:noMultiLvlLbl val="0"/>
      </c:catAx>
      <c:valAx>
        <c:axId val="134829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Weight</a:t>
                </a:r>
              </a:p>
            </c:rich>
          </c:tx>
          <c:layout>
            <c:manualLayout>
              <c:xMode val="edge"/>
              <c:yMode val="edge"/>
              <c:x val="2.0770652023760192E-2"/>
              <c:y val="0.377667156733543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29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0018061276065"/>
          <c:y val="6.6800023471055153E-2"/>
          <c:w val="0.84547901027394456"/>
          <c:h val="0.70444436019763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Active_Wgts!$M$7</c:f>
              <c:strCache>
                <c:ptCount val="1"/>
                <c:pt idx="0">
                  <c:v>KRMA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Active_Wgts!$K$9:$K$527</c:f>
              <c:numCache>
                <c:formatCode>General</c:formatCode>
                <c:ptCount val="51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</c:numCache>
            </c:numRef>
          </c:cat>
          <c:val>
            <c:numRef>
              <c:f>Active_Wgts!$M$9:$M$527</c:f>
              <c:numCache>
                <c:formatCode>0.00%</c:formatCode>
                <c:ptCount val="519"/>
                <c:pt idx="0">
                  <c:v>0</c:v>
                </c:pt>
                <c:pt idx="1">
                  <c:v>0</c:v>
                </c:pt>
                <c:pt idx="2">
                  <c:v>4.4742293578932833E-3</c:v>
                </c:pt>
                <c:pt idx="3">
                  <c:v>4.7040299583044638E-3</c:v>
                </c:pt>
                <c:pt idx="4">
                  <c:v>4.7530714361513583E-3</c:v>
                </c:pt>
                <c:pt idx="5">
                  <c:v>4.7711486124462268E-3</c:v>
                </c:pt>
                <c:pt idx="6">
                  <c:v>4.7856426544727578E-3</c:v>
                </c:pt>
                <c:pt idx="7">
                  <c:v>5.0312907627990695E-3</c:v>
                </c:pt>
                <c:pt idx="8">
                  <c:v>5.0864297902589077E-3</c:v>
                </c:pt>
                <c:pt idx="9">
                  <c:v>5.0954976114489809E-3</c:v>
                </c:pt>
                <c:pt idx="10">
                  <c:v>5.1114849257351443E-3</c:v>
                </c:pt>
                <c:pt idx="11">
                  <c:v>5.2823413877297132E-3</c:v>
                </c:pt>
                <c:pt idx="12">
                  <c:v>5.7237265746438266E-3</c:v>
                </c:pt>
                <c:pt idx="13">
                  <c:v>5.8967349772021498E-3</c:v>
                </c:pt>
                <c:pt idx="14">
                  <c:v>6.0568235881385043E-3</c:v>
                </c:pt>
                <c:pt idx="15">
                  <c:v>6.2303412832851379E-3</c:v>
                </c:pt>
                <c:pt idx="16">
                  <c:v>6.6504012138925385E-3</c:v>
                </c:pt>
                <c:pt idx="17">
                  <c:v>-7.4310873439999985E-5</c:v>
                </c:pt>
                <c:pt idx="18">
                  <c:v>-9.1241440729999997E-5</c:v>
                </c:pt>
                <c:pt idx="19">
                  <c:v>-1.3288270227999999E-4</c:v>
                </c:pt>
                <c:pt idx="20">
                  <c:v>-1.4119089639999999E-4</c:v>
                </c:pt>
                <c:pt idx="21">
                  <c:v>-1.4561840902999998E-4</c:v>
                </c:pt>
                <c:pt idx="22">
                  <c:v>-1.5572518681999999E-4</c:v>
                </c:pt>
                <c:pt idx="23">
                  <c:v>-1.6248855723999996E-4</c:v>
                </c:pt>
                <c:pt idx="24">
                  <c:v>-1.6281880852999996E-4</c:v>
                </c:pt>
                <c:pt idx="25">
                  <c:v>-1.6590539166999997E-4</c:v>
                </c:pt>
                <c:pt idx="26">
                  <c:v>-1.6819536025999997E-4</c:v>
                </c:pt>
                <c:pt idx="27">
                  <c:v>-1.7847404873999999E-4</c:v>
                </c:pt>
                <c:pt idx="28">
                  <c:v>-1.8323132817E-4</c:v>
                </c:pt>
                <c:pt idx="29">
                  <c:v>-1.8330817759999997E-4</c:v>
                </c:pt>
                <c:pt idx="30">
                  <c:v>-1.8859261324999998E-4</c:v>
                </c:pt>
                <c:pt idx="31">
                  <c:v>-1.8898912229999996E-4</c:v>
                </c:pt>
                <c:pt idx="32">
                  <c:v>-1.9800825062999997E-4</c:v>
                </c:pt>
                <c:pt idx="33">
                  <c:v>-2.0128747556999996E-4</c:v>
                </c:pt>
                <c:pt idx="34">
                  <c:v>-2.0165192119999997E-4</c:v>
                </c:pt>
                <c:pt idx="35">
                  <c:v>-2.0222190211999995E-4</c:v>
                </c:pt>
                <c:pt idx="36">
                  <c:v>-2.0289590422999996E-4</c:v>
                </c:pt>
                <c:pt idx="37">
                  <c:v>-2.0797867398999998E-4</c:v>
                </c:pt>
                <c:pt idx="38">
                  <c:v>3.9000323578961644E-3</c:v>
                </c:pt>
                <c:pt idx="39">
                  <c:v>-2.1281083138999999E-4</c:v>
                </c:pt>
                <c:pt idx="40">
                  <c:v>-2.1288520342999998E-4</c:v>
                </c:pt>
                <c:pt idx="41">
                  <c:v>-2.1338345503999997E-4</c:v>
                </c:pt>
                <c:pt idx="42">
                  <c:v>-2.2077020742999998E-4</c:v>
                </c:pt>
                <c:pt idx="43">
                  <c:v>-2.2361369739999997E-4</c:v>
                </c:pt>
                <c:pt idx="44">
                  <c:v>-2.2427707806999998E-4</c:v>
                </c:pt>
                <c:pt idx="45">
                  <c:v>-2.3199826681999998E-4</c:v>
                </c:pt>
                <c:pt idx="46">
                  <c:v>-2.3222525286999997E-4</c:v>
                </c:pt>
                <c:pt idx="47">
                  <c:v>-2.3402647006999996E-4</c:v>
                </c:pt>
                <c:pt idx="48">
                  <c:v>-2.3554046959999998E-4</c:v>
                </c:pt>
                <c:pt idx="49">
                  <c:v>-2.3676367531999998E-4</c:v>
                </c:pt>
                <c:pt idx="50">
                  <c:v>5.2829052019036709E-3</c:v>
                </c:pt>
                <c:pt idx="51">
                  <c:v>-2.4565025021999997E-4</c:v>
                </c:pt>
                <c:pt idx="52">
                  <c:v>-2.4726702374999998E-4</c:v>
                </c:pt>
                <c:pt idx="53">
                  <c:v>-2.4737062929999998E-4</c:v>
                </c:pt>
                <c:pt idx="54">
                  <c:v>-2.4776343816999998E-4</c:v>
                </c:pt>
                <c:pt idx="55">
                  <c:v>-2.4912477648999994E-4</c:v>
                </c:pt>
                <c:pt idx="56">
                  <c:v>-2.5164375272000001E-4</c:v>
                </c:pt>
                <c:pt idx="57">
                  <c:v>-2.5173496647999997E-4</c:v>
                </c:pt>
                <c:pt idx="58">
                  <c:v>-2.5295631108999993E-4</c:v>
                </c:pt>
                <c:pt idx="59">
                  <c:v>-2.5717840432999998E-4</c:v>
                </c:pt>
                <c:pt idx="60">
                  <c:v>-2.5819982812999993E-4</c:v>
                </c:pt>
                <c:pt idx="61">
                  <c:v>-2.5833235093999994E-4</c:v>
                </c:pt>
                <c:pt idx="62">
                  <c:v>-2.6047245311999995E-4</c:v>
                </c:pt>
                <c:pt idx="63">
                  <c:v>-2.6354670702999995E-4</c:v>
                </c:pt>
                <c:pt idx="64">
                  <c:v>-2.6511758679999996E-4</c:v>
                </c:pt>
                <c:pt idx="65">
                  <c:v>5.0508710476726646E-3</c:v>
                </c:pt>
                <c:pt idx="66">
                  <c:v>-2.6624638757999993E-4</c:v>
                </c:pt>
                <c:pt idx="67">
                  <c:v>-2.6866289689999993E-4</c:v>
                </c:pt>
                <c:pt idx="68">
                  <c:v>-2.7149684945999998E-4</c:v>
                </c:pt>
                <c:pt idx="69">
                  <c:v>-2.7456812672999997E-4</c:v>
                </c:pt>
                <c:pt idx="70">
                  <c:v>-2.7546124978999995E-4</c:v>
                </c:pt>
                <c:pt idx="71">
                  <c:v>-2.7555918032999999E-4</c:v>
                </c:pt>
                <c:pt idx="72">
                  <c:v>-2.7584828302999997E-4</c:v>
                </c:pt>
                <c:pt idx="73">
                  <c:v>-2.7794600810999997E-4</c:v>
                </c:pt>
                <c:pt idx="74">
                  <c:v>-2.8415831061999995E-4</c:v>
                </c:pt>
                <c:pt idx="75">
                  <c:v>-2.9035114045999997E-4</c:v>
                </c:pt>
                <c:pt idx="76">
                  <c:v>-2.9155271582999997E-4</c:v>
                </c:pt>
                <c:pt idx="77">
                  <c:v>-2.9167908875999998E-4</c:v>
                </c:pt>
                <c:pt idx="78">
                  <c:v>-2.9192722214999999E-4</c:v>
                </c:pt>
                <c:pt idx="79">
                  <c:v>-2.9345191023999993E-4</c:v>
                </c:pt>
                <c:pt idx="80">
                  <c:v>-2.9790221711999994E-4</c:v>
                </c:pt>
                <c:pt idx="81">
                  <c:v>-2.9820310702999997E-4</c:v>
                </c:pt>
                <c:pt idx="82">
                  <c:v>-3.0039768234999995E-4</c:v>
                </c:pt>
                <c:pt idx="83">
                  <c:v>-3.0122091052999997E-4</c:v>
                </c:pt>
                <c:pt idx="84">
                  <c:v>-3.0385942923999995E-4</c:v>
                </c:pt>
                <c:pt idx="85">
                  <c:v>-3.0444479525999996E-4</c:v>
                </c:pt>
                <c:pt idx="86">
                  <c:v>-3.0492955238999996E-4</c:v>
                </c:pt>
                <c:pt idx="87">
                  <c:v>-3.0619217450999993E-4</c:v>
                </c:pt>
                <c:pt idx="88">
                  <c:v>-3.1263627619999992E-4</c:v>
                </c:pt>
                <c:pt idx="89">
                  <c:v>4.8370955727287668E-3</c:v>
                </c:pt>
                <c:pt idx="90">
                  <c:v>-3.1829772653999992E-4</c:v>
                </c:pt>
                <c:pt idx="91">
                  <c:v>-3.2002077216999994E-4</c:v>
                </c:pt>
                <c:pt idx="92">
                  <c:v>-3.2136033366999997E-4</c:v>
                </c:pt>
                <c:pt idx="93">
                  <c:v>-3.2247981707999999E-4</c:v>
                </c:pt>
                <c:pt idx="94">
                  <c:v>-3.2332277197999991E-4</c:v>
                </c:pt>
                <c:pt idx="95">
                  <c:v>-3.2426983210999996E-4</c:v>
                </c:pt>
                <c:pt idx="96">
                  <c:v>-3.2506318013E-4</c:v>
                </c:pt>
                <c:pt idx="97">
                  <c:v>-3.2655107642999998E-4</c:v>
                </c:pt>
                <c:pt idx="98">
                  <c:v>4.5040725966339545E-3</c:v>
                </c:pt>
                <c:pt idx="99">
                  <c:v>-3.3168510149999994E-4</c:v>
                </c:pt>
                <c:pt idx="100">
                  <c:v>-3.3707587352999996E-4</c:v>
                </c:pt>
                <c:pt idx="101">
                  <c:v>-3.3786135057999999E-4</c:v>
                </c:pt>
                <c:pt idx="102">
                  <c:v>-3.3941993191999997E-4</c:v>
                </c:pt>
                <c:pt idx="103">
                  <c:v>-3.4057406856999995E-4</c:v>
                </c:pt>
                <c:pt idx="104">
                  <c:v>-3.4634865797999998E-4</c:v>
                </c:pt>
                <c:pt idx="105">
                  <c:v>-3.4798117718999995E-4</c:v>
                </c:pt>
                <c:pt idx="106">
                  <c:v>-3.5027469331999996E-4</c:v>
                </c:pt>
                <c:pt idx="107">
                  <c:v>-3.5313567336E-4</c:v>
                </c:pt>
                <c:pt idx="108">
                  <c:v>-3.5569414551999995E-4</c:v>
                </c:pt>
                <c:pt idx="109">
                  <c:v>-3.6010121894999994E-4</c:v>
                </c:pt>
                <c:pt idx="110">
                  <c:v>-3.6233925766999991E-4</c:v>
                </c:pt>
                <c:pt idx="111">
                  <c:v>-3.6625242393999998E-4</c:v>
                </c:pt>
                <c:pt idx="112">
                  <c:v>-3.6722217571999991E-4</c:v>
                </c:pt>
                <c:pt idx="113">
                  <c:v>-3.6881014074999999E-4</c:v>
                </c:pt>
                <c:pt idx="114">
                  <c:v>4.8677561802677564E-3</c:v>
                </c:pt>
                <c:pt idx="115">
                  <c:v>-3.7692940555999994E-4</c:v>
                </c:pt>
                <c:pt idx="116">
                  <c:v>-3.7714614807999995E-4</c:v>
                </c:pt>
                <c:pt idx="117">
                  <c:v>-3.7852064597999993E-4</c:v>
                </c:pt>
                <c:pt idx="118">
                  <c:v>-3.7931086124999992E-4</c:v>
                </c:pt>
                <c:pt idx="119">
                  <c:v>-3.8033635133999995E-4</c:v>
                </c:pt>
                <c:pt idx="120">
                  <c:v>-3.8146566719999994E-4</c:v>
                </c:pt>
                <c:pt idx="121">
                  <c:v>-3.8187255827999993E-4</c:v>
                </c:pt>
                <c:pt idx="122">
                  <c:v>4.5283103126095925E-3</c:v>
                </c:pt>
                <c:pt idx="123">
                  <c:v>-3.8482961479999997E-4</c:v>
                </c:pt>
                <c:pt idx="124">
                  <c:v>-3.8525607254999992E-4</c:v>
                </c:pt>
                <c:pt idx="125">
                  <c:v>-3.8593599789999995E-4</c:v>
                </c:pt>
                <c:pt idx="126">
                  <c:v>-3.8646619213999995E-4</c:v>
                </c:pt>
                <c:pt idx="127">
                  <c:v>-3.8807497508999993E-4</c:v>
                </c:pt>
                <c:pt idx="128">
                  <c:v>-3.8959370844999993E-4</c:v>
                </c:pt>
                <c:pt idx="129">
                  <c:v>-3.9362190530999996E-4</c:v>
                </c:pt>
                <c:pt idx="130">
                  <c:v>-3.9464768641999992E-4</c:v>
                </c:pt>
                <c:pt idx="131">
                  <c:v>-3.9716888628999993E-4</c:v>
                </c:pt>
                <c:pt idx="132">
                  <c:v>-3.9792333997999994E-4</c:v>
                </c:pt>
                <c:pt idx="133">
                  <c:v>-4.0605185493999997E-4</c:v>
                </c:pt>
                <c:pt idx="134">
                  <c:v>-4.0714014241999996E-4</c:v>
                </c:pt>
                <c:pt idx="135">
                  <c:v>-4.078256888899999E-4</c:v>
                </c:pt>
                <c:pt idx="136">
                  <c:v>4.73544841847948E-3</c:v>
                </c:pt>
                <c:pt idx="137">
                  <c:v>-4.0829230136999996E-4</c:v>
                </c:pt>
                <c:pt idx="138">
                  <c:v>-4.0918514709999994E-4</c:v>
                </c:pt>
                <c:pt idx="139">
                  <c:v>-4.1207049831999996E-4</c:v>
                </c:pt>
                <c:pt idx="140">
                  <c:v>-4.1449493534999993E-4</c:v>
                </c:pt>
                <c:pt idx="141">
                  <c:v>-4.1927004808999999E-4</c:v>
                </c:pt>
                <c:pt idx="142">
                  <c:v>-4.1969914742999995E-4</c:v>
                </c:pt>
                <c:pt idx="143">
                  <c:v>-4.240772320499999E-4</c:v>
                </c:pt>
                <c:pt idx="144">
                  <c:v>4.1448208009742596E-3</c:v>
                </c:pt>
                <c:pt idx="145">
                  <c:v>-4.2560786078999993E-4</c:v>
                </c:pt>
                <c:pt idx="146">
                  <c:v>-4.2760645487999996E-4</c:v>
                </c:pt>
                <c:pt idx="147">
                  <c:v>-4.2937659549999993E-4</c:v>
                </c:pt>
                <c:pt idx="148">
                  <c:v>-4.2958217558999992E-4</c:v>
                </c:pt>
                <c:pt idx="149">
                  <c:v>-4.3052097792999999E-4</c:v>
                </c:pt>
                <c:pt idx="150">
                  <c:v>4.7345791424590168E-3</c:v>
                </c:pt>
                <c:pt idx="151">
                  <c:v>-4.3647663987999994E-4</c:v>
                </c:pt>
                <c:pt idx="152">
                  <c:v>-4.3710356263999996E-4</c:v>
                </c:pt>
                <c:pt idx="153">
                  <c:v>-4.3788746271999993E-4</c:v>
                </c:pt>
                <c:pt idx="154">
                  <c:v>-4.4055929862999994E-4</c:v>
                </c:pt>
                <c:pt idx="155">
                  <c:v>-4.4212573354999996E-4</c:v>
                </c:pt>
                <c:pt idx="156">
                  <c:v>4.5520542685698814E-3</c:v>
                </c:pt>
                <c:pt idx="157">
                  <c:v>-4.4857984264999991E-4</c:v>
                </c:pt>
                <c:pt idx="158">
                  <c:v>-4.4969687722999993E-4</c:v>
                </c:pt>
                <c:pt idx="159">
                  <c:v>-4.5019751742999994E-4</c:v>
                </c:pt>
                <c:pt idx="160">
                  <c:v>-4.5050041924999995E-4</c:v>
                </c:pt>
                <c:pt idx="161">
                  <c:v>-4.5093263238999993E-4</c:v>
                </c:pt>
                <c:pt idx="162">
                  <c:v>-4.5106041209999994E-4</c:v>
                </c:pt>
                <c:pt idx="163">
                  <c:v>-4.5133162950999992E-4</c:v>
                </c:pt>
                <c:pt idx="164">
                  <c:v>-4.5415130229999994E-4</c:v>
                </c:pt>
                <c:pt idx="165">
                  <c:v>-4.5554330526999996E-4</c:v>
                </c:pt>
                <c:pt idx="166">
                  <c:v>4.4301090676469217E-3</c:v>
                </c:pt>
                <c:pt idx="167">
                  <c:v>-4.5611973135999996E-4</c:v>
                </c:pt>
                <c:pt idx="168">
                  <c:v>-4.5712107437999994E-4</c:v>
                </c:pt>
                <c:pt idx="169">
                  <c:v>4.7973605020285937E-3</c:v>
                </c:pt>
                <c:pt idx="170">
                  <c:v>-4.6050533849999994E-4</c:v>
                </c:pt>
                <c:pt idx="171">
                  <c:v>4.5309640989459532E-3</c:v>
                </c:pt>
                <c:pt idx="172">
                  <c:v>-4.6615231147999995E-4</c:v>
                </c:pt>
                <c:pt idx="173">
                  <c:v>-4.6768051926999993E-4</c:v>
                </c:pt>
                <c:pt idx="174">
                  <c:v>-4.6908846187999995E-4</c:v>
                </c:pt>
                <c:pt idx="175">
                  <c:v>-4.6912006529999995E-4</c:v>
                </c:pt>
                <c:pt idx="176">
                  <c:v>-4.710914244799999E-4</c:v>
                </c:pt>
                <c:pt idx="177">
                  <c:v>-4.7338989171999998E-4</c:v>
                </c:pt>
                <c:pt idx="178">
                  <c:v>-4.7946598091999989E-4</c:v>
                </c:pt>
                <c:pt idx="179">
                  <c:v>4.556323301248816E-3</c:v>
                </c:pt>
                <c:pt idx="180">
                  <c:v>-4.8610381229999993E-4</c:v>
                </c:pt>
                <c:pt idx="181">
                  <c:v>-4.8649930202999991E-4</c:v>
                </c:pt>
                <c:pt idx="182">
                  <c:v>5.3309665734758782E-3</c:v>
                </c:pt>
                <c:pt idx="183">
                  <c:v>-4.8880742851999993E-4</c:v>
                </c:pt>
                <c:pt idx="184">
                  <c:v>-4.8946961276999997E-4</c:v>
                </c:pt>
                <c:pt idx="185">
                  <c:v>-4.9080838278999991E-4</c:v>
                </c:pt>
                <c:pt idx="186">
                  <c:v>4.6837892322083956E-3</c:v>
                </c:pt>
                <c:pt idx="187">
                  <c:v>-4.9223257420999986E-4</c:v>
                </c:pt>
                <c:pt idx="188">
                  <c:v>-4.9424731321999992E-4</c:v>
                </c:pt>
                <c:pt idx="189">
                  <c:v>-4.9671985596999992E-4</c:v>
                </c:pt>
                <c:pt idx="190">
                  <c:v>-4.9757000464999992E-4</c:v>
                </c:pt>
                <c:pt idx="191">
                  <c:v>-5.0021771529999996E-4</c:v>
                </c:pt>
                <c:pt idx="192">
                  <c:v>-5.0541791194999987E-4</c:v>
                </c:pt>
                <c:pt idx="193">
                  <c:v>-5.097789896599999E-4</c:v>
                </c:pt>
                <c:pt idx="194">
                  <c:v>-5.1025380298999991E-4</c:v>
                </c:pt>
                <c:pt idx="195">
                  <c:v>-5.1440380998999996E-4</c:v>
                </c:pt>
                <c:pt idx="196">
                  <c:v>-5.1689727940999991E-4</c:v>
                </c:pt>
                <c:pt idx="197">
                  <c:v>-5.2019600720999996E-4</c:v>
                </c:pt>
                <c:pt idx="198">
                  <c:v>-5.2315827187999987E-4</c:v>
                </c:pt>
                <c:pt idx="199">
                  <c:v>-5.2436010723999995E-4</c:v>
                </c:pt>
                <c:pt idx="200">
                  <c:v>-5.2485821253999993E-4</c:v>
                </c:pt>
                <c:pt idx="201">
                  <c:v>-5.2531547773999995E-4</c:v>
                </c:pt>
                <c:pt idx="202">
                  <c:v>-5.3035369087E-4</c:v>
                </c:pt>
                <c:pt idx="203">
                  <c:v>-5.3484196538999991E-4</c:v>
                </c:pt>
                <c:pt idx="204">
                  <c:v>-5.3782616128999984E-4</c:v>
                </c:pt>
                <c:pt idx="205">
                  <c:v>-5.3914963802999998E-4</c:v>
                </c:pt>
                <c:pt idx="206">
                  <c:v>-5.4310055655999994E-4</c:v>
                </c:pt>
                <c:pt idx="207">
                  <c:v>-5.4409865209999989E-4</c:v>
                </c:pt>
                <c:pt idx="208">
                  <c:v>-5.4879831853999991E-4</c:v>
                </c:pt>
                <c:pt idx="209">
                  <c:v>5.7874756615797539E-3</c:v>
                </c:pt>
                <c:pt idx="210">
                  <c:v>-5.5811116101999987E-4</c:v>
                </c:pt>
                <c:pt idx="211">
                  <c:v>4.1202804730737499E-3</c:v>
                </c:pt>
                <c:pt idx="212">
                  <c:v>-5.6814437856999992E-4</c:v>
                </c:pt>
                <c:pt idx="213">
                  <c:v>-5.6832234366999991E-4</c:v>
                </c:pt>
                <c:pt idx="214">
                  <c:v>-5.6863449548999999E-4</c:v>
                </c:pt>
                <c:pt idx="215">
                  <c:v>3.9677339206464499E-3</c:v>
                </c:pt>
                <c:pt idx="216">
                  <c:v>4.1960609401496827E-3</c:v>
                </c:pt>
                <c:pt idx="217">
                  <c:v>-5.8172707506999989E-4</c:v>
                </c:pt>
                <c:pt idx="218">
                  <c:v>-5.8768308985999995E-4</c:v>
                </c:pt>
                <c:pt idx="219">
                  <c:v>-5.9697994964999989E-4</c:v>
                </c:pt>
                <c:pt idx="220">
                  <c:v>-6.0219291353999992E-4</c:v>
                </c:pt>
                <c:pt idx="221">
                  <c:v>4.4244011324620774E-3</c:v>
                </c:pt>
                <c:pt idx="222">
                  <c:v>4.3397155994257773E-3</c:v>
                </c:pt>
                <c:pt idx="223">
                  <c:v>-6.0436652952999988E-4</c:v>
                </c:pt>
                <c:pt idx="224">
                  <c:v>-6.0630163340999986E-4</c:v>
                </c:pt>
                <c:pt idx="225">
                  <c:v>-6.2044772490999997E-4</c:v>
                </c:pt>
                <c:pt idx="226">
                  <c:v>-6.2187028712999985E-4</c:v>
                </c:pt>
                <c:pt idx="227">
                  <c:v>-6.3080333254999989E-4</c:v>
                </c:pt>
                <c:pt idx="228">
                  <c:v>4.6928153441826654E-3</c:v>
                </c:pt>
                <c:pt idx="229">
                  <c:v>-6.3506363479999984E-4</c:v>
                </c:pt>
                <c:pt idx="230">
                  <c:v>-6.3577397090999993E-4</c:v>
                </c:pt>
                <c:pt idx="231">
                  <c:v>4.3304254219700342E-3</c:v>
                </c:pt>
                <c:pt idx="232">
                  <c:v>-6.3632932118999988E-4</c:v>
                </c:pt>
                <c:pt idx="233">
                  <c:v>4.295554353158525E-3</c:v>
                </c:pt>
                <c:pt idx="234">
                  <c:v>-6.4710213499999988E-4</c:v>
                </c:pt>
                <c:pt idx="235">
                  <c:v>-6.4837332216999993E-4</c:v>
                </c:pt>
                <c:pt idx="236">
                  <c:v>3.542600407167812E-3</c:v>
                </c:pt>
                <c:pt idx="237">
                  <c:v>4.4122276356842044E-3</c:v>
                </c:pt>
                <c:pt idx="238">
                  <c:v>-6.566175014599999E-4</c:v>
                </c:pt>
                <c:pt idx="239">
                  <c:v>4.7277133098855284E-3</c:v>
                </c:pt>
                <c:pt idx="240">
                  <c:v>-6.6477977789999995E-4</c:v>
                </c:pt>
                <c:pt idx="241">
                  <c:v>-6.8376874802999999E-4</c:v>
                </c:pt>
                <c:pt idx="242">
                  <c:v>-6.8379440298999992E-4</c:v>
                </c:pt>
                <c:pt idx="243">
                  <c:v>-6.8652728572999992E-4</c:v>
                </c:pt>
                <c:pt idx="244">
                  <c:v>-6.8837732539999991E-4</c:v>
                </c:pt>
                <c:pt idx="245">
                  <c:v>-6.9385274209999995E-4</c:v>
                </c:pt>
                <c:pt idx="246">
                  <c:v>3.6148952305736144E-3</c:v>
                </c:pt>
                <c:pt idx="247">
                  <c:v>-7.0295002539999985E-4</c:v>
                </c:pt>
                <c:pt idx="248">
                  <c:v>5.0250737773836953E-3</c:v>
                </c:pt>
                <c:pt idx="249">
                  <c:v>5.424686333710186E-3</c:v>
                </c:pt>
                <c:pt idx="250">
                  <c:v>-7.1955064066999991E-4</c:v>
                </c:pt>
                <c:pt idx="251">
                  <c:v>-7.2618272838999992E-4</c:v>
                </c:pt>
                <c:pt idx="252">
                  <c:v>-7.3530411649999996E-4</c:v>
                </c:pt>
                <c:pt idx="253">
                  <c:v>-7.4084315212999993E-4</c:v>
                </c:pt>
                <c:pt idx="254">
                  <c:v>-7.4534360368999999E-4</c:v>
                </c:pt>
                <c:pt idx="255">
                  <c:v>3.8681218162839892E-3</c:v>
                </c:pt>
                <c:pt idx="256">
                  <c:v>-7.5300929868999994E-4</c:v>
                </c:pt>
                <c:pt idx="257">
                  <c:v>-7.5558559377999991E-4</c:v>
                </c:pt>
                <c:pt idx="258">
                  <c:v>-7.5604001548999994E-4</c:v>
                </c:pt>
                <c:pt idx="259">
                  <c:v>-7.584733493699998E-4</c:v>
                </c:pt>
                <c:pt idx="260">
                  <c:v>4.2450462051965739E-3</c:v>
                </c:pt>
                <c:pt idx="261">
                  <c:v>-7.6378736622999992E-4</c:v>
                </c:pt>
                <c:pt idx="262">
                  <c:v>-7.6401798671999995E-4</c:v>
                </c:pt>
                <c:pt idx="263">
                  <c:v>-7.724366764899998E-4</c:v>
                </c:pt>
                <c:pt idx="264">
                  <c:v>-7.8236232545999987E-4</c:v>
                </c:pt>
                <c:pt idx="265">
                  <c:v>-7.839440024499998E-4</c:v>
                </c:pt>
                <c:pt idx="266">
                  <c:v>-7.8533610749999987E-4</c:v>
                </c:pt>
                <c:pt idx="267">
                  <c:v>-7.8797153744999992E-4</c:v>
                </c:pt>
                <c:pt idx="268">
                  <c:v>-8.0812868801999988E-4</c:v>
                </c:pt>
                <c:pt idx="269">
                  <c:v>-8.2307568182999995E-4</c:v>
                </c:pt>
                <c:pt idx="270">
                  <c:v>-8.2375217742999981E-4</c:v>
                </c:pt>
                <c:pt idx="271">
                  <c:v>-8.2617109895999992E-4</c:v>
                </c:pt>
                <c:pt idx="272">
                  <c:v>-8.2625897053999989E-4</c:v>
                </c:pt>
                <c:pt idx="273">
                  <c:v>3.8825338897702528E-3</c:v>
                </c:pt>
                <c:pt idx="274">
                  <c:v>-8.3886098295999983E-4</c:v>
                </c:pt>
                <c:pt idx="275">
                  <c:v>-8.4344585073999989E-4</c:v>
                </c:pt>
                <c:pt idx="276">
                  <c:v>-8.4503755016999982E-4</c:v>
                </c:pt>
                <c:pt idx="277">
                  <c:v>-8.4658538620999992E-4</c:v>
                </c:pt>
                <c:pt idx="278">
                  <c:v>3.9634856631411341E-3</c:v>
                </c:pt>
                <c:pt idx="279">
                  <c:v>-8.4890782238999983E-4</c:v>
                </c:pt>
                <c:pt idx="280">
                  <c:v>-8.4990137857999983E-4</c:v>
                </c:pt>
                <c:pt idx="281">
                  <c:v>-8.5205878682999986E-4</c:v>
                </c:pt>
                <c:pt idx="282">
                  <c:v>-8.5687828293999982E-4</c:v>
                </c:pt>
                <c:pt idx="283">
                  <c:v>-8.5753532594999994E-4</c:v>
                </c:pt>
                <c:pt idx="284">
                  <c:v>-8.6592353337999989E-4</c:v>
                </c:pt>
                <c:pt idx="285">
                  <c:v>-8.777220585299998E-4</c:v>
                </c:pt>
                <c:pt idx="286">
                  <c:v>5.0109820234844372E-3</c:v>
                </c:pt>
                <c:pt idx="287">
                  <c:v>-8.8961910647999997E-4</c:v>
                </c:pt>
                <c:pt idx="288">
                  <c:v>4.2520501050052548E-3</c:v>
                </c:pt>
                <c:pt idx="289">
                  <c:v>-8.9016341843999979E-4</c:v>
                </c:pt>
                <c:pt idx="290">
                  <c:v>3.1731468655136993E-3</c:v>
                </c:pt>
                <c:pt idx="291">
                  <c:v>3.4239341350811507E-3</c:v>
                </c:pt>
                <c:pt idx="292">
                  <c:v>-9.0850511391999983E-4</c:v>
                </c:pt>
                <c:pt idx="293">
                  <c:v>4.3997868014007731E-3</c:v>
                </c:pt>
                <c:pt idx="294">
                  <c:v>-9.1459268390999991E-4</c:v>
                </c:pt>
                <c:pt idx="295">
                  <c:v>3.8660783436828229E-3</c:v>
                </c:pt>
                <c:pt idx="296">
                  <c:v>-9.1616696971999988E-4</c:v>
                </c:pt>
                <c:pt idx="297">
                  <c:v>-9.2423586133999979E-4</c:v>
                </c:pt>
                <c:pt idx="298">
                  <c:v>-9.2507549651999995E-4</c:v>
                </c:pt>
                <c:pt idx="299">
                  <c:v>-9.2903183397999984E-4</c:v>
                </c:pt>
                <c:pt idx="300">
                  <c:v>-9.3098710509999987E-4</c:v>
                </c:pt>
                <c:pt idx="301">
                  <c:v>-9.317118704699999E-4</c:v>
                </c:pt>
                <c:pt idx="302">
                  <c:v>-9.3225360694999977E-4</c:v>
                </c:pt>
                <c:pt idx="303">
                  <c:v>4.1428764435894926E-3</c:v>
                </c:pt>
                <c:pt idx="304">
                  <c:v>3.5833977615634225E-3</c:v>
                </c:pt>
                <c:pt idx="305">
                  <c:v>-9.449057517399999E-4</c:v>
                </c:pt>
                <c:pt idx="306">
                  <c:v>3.5605371347385514E-3</c:v>
                </c:pt>
                <c:pt idx="307">
                  <c:v>4.1589625858818131E-3</c:v>
                </c:pt>
                <c:pt idx="308">
                  <c:v>-9.5005185780999994E-4</c:v>
                </c:pt>
                <c:pt idx="309">
                  <c:v>3.5210801078122047E-3</c:v>
                </c:pt>
                <c:pt idx="310">
                  <c:v>-9.5995903947999992E-4</c:v>
                </c:pt>
                <c:pt idx="311">
                  <c:v>-9.6200115507999993E-4</c:v>
                </c:pt>
                <c:pt idx="312">
                  <c:v>-9.6366698038999983E-4</c:v>
                </c:pt>
                <c:pt idx="313">
                  <c:v>-9.7035904022999984E-4</c:v>
                </c:pt>
                <c:pt idx="314">
                  <c:v>-9.7617809698999987E-4</c:v>
                </c:pt>
                <c:pt idx="315">
                  <c:v>-9.768043705399999E-4</c:v>
                </c:pt>
                <c:pt idx="316">
                  <c:v>-9.8137059085999989E-4</c:v>
                </c:pt>
                <c:pt idx="317">
                  <c:v>-9.8235679148999983E-4</c:v>
                </c:pt>
                <c:pt idx="318">
                  <c:v>-9.8473622662999987E-4</c:v>
                </c:pt>
                <c:pt idx="319">
                  <c:v>3.6986399305795701E-3</c:v>
                </c:pt>
                <c:pt idx="320">
                  <c:v>-9.965742195899999E-4</c:v>
                </c:pt>
                <c:pt idx="321">
                  <c:v>3.0925279555976955E-3</c:v>
                </c:pt>
                <c:pt idx="322">
                  <c:v>4.4871167878783209E-3</c:v>
                </c:pt>
                <c:pt idx="323">
                  <c:v>4.7787734032057692E-3</c:v>
                </c:pt>
                <c:pt idx="324">
                  <c:v>-1.0197020391599998E-3</c:v>
                </c:pt>
                <c:pt idx="325">
                  <c:v>3.6194358856739836E-3</c:v>
                </c:pt>
                <c:pt idx="326">
                  <c:v>3.8908503648305559E-3</c:v>
                </c:pt>
                <c:pt idx="327">
                  <c:v>3.4117811627883015E-3</c:v>
                </c:pt>
                <c:pt idx="328">
                  <c:v>-1.0381132291999999E-3</c:v>
                </c:pt>
                <c:pt idx="329">
                  <c:v>-1.0591615256199999E-3</c:v>
                </c:pt>
                <c:pt idx="330">
                  <c:v>4.3965542742276757E-3</c:v>
                </c:pt>
                <c:pt idx="331">
                  <c:v>-1.0628649089399998E-3</c:v>
                </c:pt>
                <c:pt idx="332">
                  <c:v>-1.0659270312199998E-3</c:v>
                </c:pt>
                <c:pt idx="333">
                  <c:v>-1.0667652435799998E-3</c:v>
                </c:pt>
                <c:pt idx="334">
                  <c:v>-1.0687139976199998E-3</c:v>
                </c:pt>
                <c:pt idx="335">
                  <c:v>4.2248599836545216E-3</c:v>
                </c:pt>
                <c:pt idx="336">
                  <c:v>-1.0904177265499998E-3</c:v>
                </c:pt>
                <c:pt idx="337">
                  <c:v>3.5759702892915564E-3</c:v>
                </c:pt>
                <c:pt idx="338">
                  <c:v>3.3387930236723597E-3</c:v>
                </c:pt>
                <c:pt idx="339">
                  <c:v>-1.1196412344599998E-3</c:v>
                </c:pt>
                <c:pt idx="340">
                  <c:v>-1.1351395829799998E-3</c:v>
                </c:pt>
                <c:pt idx="341">
                  <c:v>-1.1440358183899999E-3</c:v>
                </c:pt>
                <c:pt idx="342">
                  <c:v>-1.1525139179099997E-3</c:v>
                </c:pt>
                <c:pt idx="343">
                  <c:v>3.6079309968966933E-3</c:v>
                </c:pt>
                <c:pt idx="344">
                  <c:v>-1.1625598069299999E-3</c:v>
                </c:pt>
                <c:pt idx="345">
                  <c:v>-1.1661839754799998E-3</c:v>
                </c:pt>
                <c:pt idx="346">
                  <c:v>-1.1705011394299999E-3</c:v>
                </c:pt>
                <c:pt idx="347">
                  <c:v>-1.1763555784499999E-3</c:v>
                </c:pt>
                <c:pt idx="348">
                  <c:v>-1.1878459596399997E-3</c:v>
                </c:pt>
                <c:pt idx="349">
                  <c:v>-1.1929087188099999E-3</c:v>
                </c:pt>
                <c:pt idx="350">
                  <c:v>-1.1980505329099997E-3</c:v>
                </c:pt>
                <c:pt idx="351">
                  <c:v>-1.2001748533899998E-3</c:v>
                </c:pt>
                <c:pt idx="352">
                  <c:v>-1.2038988661599997E-3</c:v>
                </c:pt>
                <c:pt idx="353">
                  <c:v>-1.2067121426499999E-3</c:v>
                </c:pt>
                <c:pt idx="354">
                  <c:v>-1.2100006410199998E-3</c:v>
                </c:pt>
                <c:pt idx="355">
                  <c:v>-1.2186288894799999E-3</c:v>
                </c:pt>
                <c:pt idx="356">
                  <c:v>4.6715934317032234E-3</c:v>
                </c:pt>
                <c:pt idx="357">
                  <c:v>-1.2285647953499998E-3</c:v>
                </c:pt>
                <c:pt idx="358">
                  <c:v>5.2251482113520745E-3</c:v>
                </c:pt>
                <c:pt idx="359">
                  <c:v>-1.2485880054599998E-3</c:v>
                </c:pt>
                <c:pt idx="360">
                  <c:v>-1.2489091665999999E-3</c:v>
                </c:pt>
                <c:pt idx="361">
                  <c:v>4.190467555151782E-3</c:v>
                </c:pt>
                <c:pt idx="362">
                  <c:v>-1.2757060074199999E-3</c:v>
                </c:pt>
                <c:pt idx="363">
                  <c:v>3.6009599612651533E-3</c:v>
                </c:pt>
                <c:pt idx="364">
                  <c:v>-1.3020299808899998E-3</c:v>
                </c:pt>
                <c:pt idx="365">
                  <c:v>3.9262913662125223E-3</c:v>
                </c:pt>
                <c:pt idx="366">
                  <c:v>-1.3118198402499999E-3</c:v>
                </c:pt>
                <c:pt idx="367">
                  <c:v>-1.3349582134499997E-3</c:v>
                </c:pt>
                <c:pt idx="368">
                  <c:v>3.8406322959075052E-3</c:v>
                </c:pt>
                <c:pt idx="369">
                  <c:v>-1.3857989596699997E-3</c:v>
                </c:pt>
                <c:pt idx="370">
                  <c:v>3.8330358850322335E-3</c:v>
                </c:pt>
                <c:pt idx="371">
                  <c:v>-1.3938546528799998E-3</c:v>
                </c:pt>
                <c:pt idx="372">
                  <c:v>-1.3982421498699999E-3</c:v>
                </c:pt>
                <c:pt idx="373">
                  <c:v>-1.4036742656699998E-3</c:v>
                </c:pt>
                <c:pt idx="374">
                  <c:v>-1.4068375235499998E-3</c:v>
                </c:pt>
                <c:pt idx="375">
                  <c:v>2.4963411968683975E-3</c:v>
                </c:pt>
                <c:pt idx="376">
                  <c:v>-1.4475986455699996E-3</c:v>
                </c:pt>
                <c:pt idx="377">
                  <c:v>-1.4554531157499999E-3</c:v>
                </c:pt>
                <c:pt idx="378">
                  <c:v>-1.4613984542899998E-3</c:v>
                </c:pt>
                <c:pt idx="379">
                  <c:v>-1.4629876145199998E-3</c:v>
                </c:pt>
                <c:pt idx="380">
                  <c:v>3.4409444873230921E-3</c:v>
                </c:pt>
                <c:pt idx="381">
                  <c:v>4.1112391257727039E-3</c:v>
                </c:pt>
                <c:pt idx="382">
                  <c:v>-1.4777700651599998E-3</c:v>
                </c:pt>
                <c:pt idx="383">
                  <c:v>3.9657780765341658E-3</c:v>
                </c:pt>
                <c:pt idx="384">
                  <c:v>-1.4782216167999998E-3</c:v>
                </c:pt>
                <c:pt idx="385">
                  <c:v>-1.4782698244399997E-3</c:v>
                </c:pt>
                <c:pt idx="386">
                  <c:v>-1.4817196016499998E-3</c:v>
                </c:pt>
                <c:pt idx="387">
                  <c:v>-1.5096643350799997E-3</c:v>
                </c:pt>
                <c:pt idx="388">
                  <c:v>-1.5210704706199998E-3</c:v>
                </c:pt>
                <c:pt idx="389">
                  <c:v>-1.5261452986899998E-3</c:v>
                </c:pt>
                <c:pt idx="390">
                  <c:v>4.0895755747223893E-3</c:v>
                </c:pt>
                <c:pt idx="391">
                  <c:v>-1.5387198226699996E-3</c:v>
                </c:pt>
                <c:pt idx="392">
                  <c:v>4.5840880044051603E-3</c:v>
                </c:pt>
                <c:pt idx="393">
                  <c:v>-1.5659746139499997E-3</c:v>
                </c:pt>
                <c:pt idx="394">
                  <c:v>3.1794102369277232E-3</c:v>
                </c:pt>
                <c:pt idx="395">
                  <c:v>-1.6393196407899996E-3</c:v>
                </c:pt>
                <c:pt idx="396">
                  <c:v>4.1284882459390109E-3</c:v>
                </c:pt>
                <c:pt idx="397">
                  <c:v>3.3315609376030186E-3</c:v>
                </c:pt>
                <c:pt idx="398">
                  <c:v>-1.6572053167999998E-3</c:v>
                </c:pt>
                <c:pt idx="399">
                  <c:v>-1.6863852267599998E-3</c:v>
                </c:pt>
                <c:pt idx="400">
                  <c:v>-1.7111312324299996E-3</c:v>
                </c:pt>
                <c:pt idx="401">
                  <c:v>2.3378007231126948E-3</c:v>
                </c:pt>
                <c:pt idx="402">
                  <c:v>-1.7681954128099997E-3</c:v>
                </c:pt>
                <c:pt idx="403">
                  <c:v>-1.7819390456499998E-3</c:v>
                </c:pt>
                <c:pt idx="404">
                  <c:v>3.3797325321213547E-3</c:v>
                </c:pt>
                <c:pt idx="405">
                  <c:v>-1.8347608238599997E-3</c:v>
                </c:pt>
                <c:pt idx="406">
                  <c:v>-1.8394191927699995E-3</c:v>
                </c:pt>
                <c:pt idx="407">
                  <c:v>3.2013437461280488E-3</c:v>
                </c:pt>
                <c:pt idx="408">
                  <c:v>-1.8511415278199997E-3</c:v>
                </c:pt>
                <c:pt idx="409">
                  <c:v>-1.8712063008299998E-3</c:v>
                </c:pt>
                <c:pt idx="410">
                  <c:v>3.1507831532446512E-3</c:v>
                </c:pt>
                <c:pt idx="411">
                  <c:v>-1.8944192405299998E-3</c:v>
                </c:pt>
                <c:pt idx="412">
                  <c:v>-1.9116473571999999E-3</c:v>
                </c:pt>
                <c:pt idx="413">
                  <c:v>2.886246623574592E-3</c:v>
                </c:pt>
                <c:pt idx="414">
                  <c:v>3.4687577196369393E-3</c:v>
                </c:pt>
                <c:pt idx="415">
                  <c:v>-1.9912744702099998E-3</c:v>
                </c:pt>
                <c:pt idx="416">
                  <c:v>2.9666761842323461E-3</c:v>
                </c:pt>
                <c:pt idx="417">
                  <c:v>2.8789800279311931E-3</c:v>
                </c:pt>
                <c:pt idx="418">
                  <c:v>2.1393286295094257E-3</c:v>
                </c:pt>
                <c:pt idx="419">
                  <c:v>2.9372282382690912E-3</c:v>
                </c:pt>
                <c:pt idx="420">
                  <c:v>-2.2888046947899996E-3</c:v>
                </c:pt>
                <c:pt idx="421">
                  <c:v>-2.3028711535099996E-3</c:v>
                </c:pt>
                <c:pt idx="422">
                  <c:v>-2.3229822330099997E-3</c:v>
                </c:pt>
                <c:pt idx="423">
                  <c:v>2.158199004359298E-3</c:v>
                </c:pt>
                <c:pt idx="424">
                  <c:v>-2.3332388269799997E-3</c:v>
                </c:pt>
                <c:pt idx="425">
                  <c:v>-2.3360818517499998E-3</c:v>
                </c:pt>
                <c:pt idx="426">
                  <c:v>2.4634063363906033E-3</c:v>
                </c:pt>
                <c:pt idx="427">
                  <c:v>1.8729900368978361E-3</c:v>
                </c:pt>
                <c:pt idx="428">
                  <c:v>-2.4024456708599995E-3</c:v>
                </c:pt>
                <c:pt idx="429">
                  <c:v>3.3593248422036119E-3</c:v>
                </c:pt>
                <c:pt idx="430">
                  <c:v>2.4020905700729745E-3</c:v>
                </c:pt>
                <c:pt idx="431">
                  <c:v>2.8295654364770958E-3</c:v>
                </c:pt>
                <c:pt idx="432">
                  <c:v>-2.4995886430699997E-3</c:v>
                </c:pt>
                <c:pt idx="433">
                  <c:v>-2.5173275320899999E-3</c:v>
                </c:pt>
                <c:pt idx="434">
                  <c:v>2.0410106343797464E-3</c:v>
                </c:pt>
                <c:pt idx="435">
                  <c:v>2.443758101119433E-3</c:v>
                </c:pt>
                <c:pt idx="436">
                  <c:v>2.5056585374519029E-3</c:v>
                </c:pt>
                <c:pt idx="437">
                  <c:v>3.5217946707317639E-3</c:v>
                </c:pt>
                <c:pt idx="438">
                  <c:v>3.1321029820093218E-3</c:v>
                </c:pt>
                <c:pt idx="439">
                  <c:v>1.4182445250454684E-3</c:v>
                </c:pt>
                <c:pt idx="440">
                  <c:v>2.2315173842910895E-3</c:v>
                </c:pt>
                <c:pt idx="441">
                  <c:v>2.0381396022295757E-3</c:v>
                </c:pt>
                <c:pt idx="442">
                  <c:v>-2.6806553250099999E-3</c:v>
                </c:pt>
                <c:pt idx="443">
                  <c:v>3.0177710472561519E-3</c:v>
                </c:pt>
                <c:pt idx="444">
                  <c:v>1.7279522712204585E-3</c:v>
                </c:pt>
                <c:pt idx="445">
                  <c:v>-2.7411861049599995E-3</c:v>
                </c:pt>
                <c:pt idx="446">
                  <c:v>1.8210616190542229E-3</c:v>
                </c:pt>
                <c:pt idx="447">
                  <c:v>-2.8353735215199995E-3</c:v>
                </c:pt>
                <c:pt idx="448">
                  <c:v>1.7936684556133851E-3</c:v>
                </c:pt>
                <c:pt idx="449">
                  <c:v>2.7943239996797999E-3</c:v>
                </c:pt>
                <c:pt idx="450">
                  <c:v>2.3895046252211233E-3</c:v>
                </c:pt>
                <c:pt idx="451">
                  <c:v>-2.9999824068099997E-3</c:v>
                </c:pt>
                <c:pt idx="452">
                  <c:v>-3.0217110022799994E-3</c:v>
                </c:pt>
                <c:pt idx="453">
                  <c:v>2.6926902390490394E-3</c:v>
                </c:pt>
                <c:pt idx="454">
                  <c:v>-3.0942581890399997E-3</c:v>
                </c:pt>
                <c:pt idx="455">
                  <c:v>-3.1124957442999995E-3</c:v>
                </c:pt>
                <c:pt idx="456">
                  <c:v>-3.1415427852299993E-3</c:v>
                </c:pt>
                <c:pt idx="457">
                  <c:v>-3.1645445328399996E-3</c:v>
                </c:pt>
                <c:pt idx="458">
                  <c:v>2.0540533463119107E-3</c:v>
                </c:pt>
                <c:pt idx="459">
                  <c:v>1.2260740231319445E-3</c:v>
                </c:pt>
                <c:pt idx="460">
                  <c:v>1.9039935074079304E-3</c:v>
                </c:pt>
                <c:pt idx="461">
                  <c:v>8.186731901284809E-4</c:v>
                </c:pt>
                <c:pt idx="462">
                  <c:v>-3.4529203461999996E-3</c:v>
                </c:pt>
                <c:pt idx="463">
                  <c:v>-3.4726613003399991E-3</c:v>
                </c:pt>
                <c:pt idx="464">
                  <c:v>2.0018710111099247E-3</c:v>
                </c:pt>
                <c:pt idx="465">
                  <c:v>2.0064297181377816E-3</c:v>
                </c:pt>
                <c:pt idx="466">
                  <c:v>-3.6509856569799993E-3</c:v>
                </c:pt>
                <c:pt idx="467">
                  <c:v>-3.6953237585799991E-3</c:v>
                </c:pt>
                <c:pt idx="468">
                  <c:v>-3.7254533711899994E-3</c:v>
                </c:pt>
                <c:pt idx="469">
                  <c:v>1.5218256995547632E-3</c:v>
                </c:pt>
                <c:pt idx="470">
                  <c:v>1.4459586436646574E-3</c:v>
                </c:pt>
                <c:pt idx="471">
                  <c:v>1.3745408581686564E-3</c:v>
                </c:pt>
                <c:pt idx="472">
                  <c:v>7.4174738068208575E-4</c:v>
                </c:pt>
                <c:pt idx="473">
                  <c:v>1.2394402007829164E-3</c:v>
                </c:pt>
                <c:pt idx="474">
                  <c:v>8.7755939303732489E-4</c:v>
                </c:pt>
                <c:pt idx="475">
                  <c:v>-4.0203552786099994E-3</c:v>
                </c:pt>
                <c:pt idx="476">
                  <c:v>1.0242103521546086E-4</c:v>
                </c:pt>
                <c:pt idx="477">
                  <c:v>-4.1265474458299992E-3</c:v>
                </c:pt>
                <c:pt idx="478">
                  <c:v>3.1464489496797234E-4</c:v>
                </c:pt>
                <c:pt idx="479">
                  <c:v>1.0654572340828587E-3</c:v>
                </c:pt>
                <c:pt idx="480">
                  <c:v>4.4835655509164324E-5</c:v>
                </c:pt>
                <c:pt idx="481">
                  <c:v>-4.464376192889999E-3</c:v>
                </c:pt>
                <c:pt idx="482">
                  <c:v>3.4095183196418671E-4</c:v>
                </c:pt>
                <c:pt idx="483">
                  <c:v>-4.9743254075399991E-3</c:v>
                </c:pt>
                <c:pt idx="484">
                  <c:v>-9.1455191933675732E-4</c:v>
                </c:pt>
                <c:pt idx="485">
                  <c:v>-2.1031875877717057E-5</c:v>
                </c:pt>
                <c:pt idx="486">
                  <c:v>-5.291242597589999E-3</c:v>
                </c:pt>
                <c:pt idx="487">
                  <c:v>-1.411548801344524E-4</c:v>
                </c:pt>
                <c:pt idx="488">
                  <c:v>-5.3713285402599989E-3</c:v>
                </c:pt>
                <c:pt idx="489">
                  <c:v>-5.5002592626099992E-3</c:v>
                </c:pt>
                <c:pt idx="490">
                  <c:v>-5.6167905342099991E-3</c:v>
                </c:pt>
                <c:pt idx="491">
                  <c:v>-1.0633962428774485E-3</c:v>
                </c:pt>
                <c:pt idx="492">
                  <c:v>3.1009523239666249E-5</c:v>
                </c:pt>
                <c:pt idx="493">
                  <c:v>-1.2213642454658898E-3</c:v>
                </c:pt>
                <c:pt idx="494">
                  <c:v>4.3592244877681784E-4</c:v>
                </c:pt>
                <c:pt idx="495">
                  <c:v>-7.2099363465248992E-4</c:v>
                </c:pt>
                <c:pt idx="496">
                  <c:v>-2.3474971343147985E-3</c:v>
                </c:pt>
                <c:pt idx="497">
                  <c:v>-1.9153985003690114E-3</c:v>
                </c:pt>
                <c:pt idx="498">
                  <c:v>-2.1701844631876075E-3</c:v>
                </c:pt>
                <c:pt idx="499">
                  <c:v>-2.2405494792430095E-3</c:v>
                </c:pt>
                <c:pt idx="500">
                  <c:v>-2.0329108838585868E-3</c:v>
                </c:pt>
                <c:pt idx="501">
                  <c:v>-4.3215650553022076E-3</c:v>
                </c:pt>
                <c:pt idx="502">
                  <c:v>-3.2696265577238821E-3</c:v>
                </c:pt>
                <c:pt idx="503">
                  <c:v>-3.9670434882090122E-3</c:v>
                </c:pt>
                <c:pt idx="504">
                  <c:v>-4.8601890107963942E-3</c:v>
                </c:pt>
                <c:pt idx="505">
                  <c:v>-1.0002469030829998E-2</c:v>
                </c:pt>
                <c:pt idx="506">
                  <c:v>-5.479786404819993E-3</c:v>
                </c:pt>
                <c:pt idx="507">
                  <c:v>-7.2769703454035823E-3</c:v>
                </c:pt>
                <c:pt idx="508">
                  <c:v>-7.7468398791346047E-3</c:v>
                </c:pt>
                <c:pt idx="509">
                  <c:v>-1.2236117560979998E-2</c:v>
                </c:pt>
                <c:pt idx="510">
                  <c:v>-6.9766167496288214E-3</c:v>
                </c:pt>
                <c:pt idx="511">
                  <c:v>-1.620709906057E-2</c:v>
                </c:pt>
                <c:pt idx="512">
                  <c:v>-1.0929619874433765E-2</c:v>
                </c:pt>
                <c:pt idx="513">
                  <c:v>-1.0866663406220636E-2</c:v>
                </c:pt>
                <c:pt idx="514">
                  <c:v>-1.1407938046939004E-2</c:v>
                </c:pt>
                <c:pt idx="515">
                  <c:v>-1.2061793880048424E-2</c:v>
                </c:pt>
                <c:pt idx="516">
                  <c:v>-1.0344303641858798E-2</c:v>
                </c:pt>
                <c:pt idx="517">
                  <c:v>-1.3254362400510346E-2</c:v>
                </c:pt>
                <c:pt idx="518">
                  <c:v>-1.2659237442150056E-2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9-4B79-8951-B9A3FA798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037216"/>
        <c:axId val="1216040096"/>
      </c:barChart>
      <c:catAx>
        <c:axId val="1216037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# of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Holdings (Sorted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by S&amp;P 500 Weight)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8996211232852279"/>
              <c:y val="0.836057408468837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40096"/>
        <c:crosses val="autoZero"/>
        <c:auto val="1"/>
        <c:lblAlgn val="ctr"/>
        <c:lblOffset val="50"/>
        <c:tickLblSkip val="100"/>
        <c:tickMarkSkip val="100"/>
        <c:noMultiLvlLbl val="0"/>
      </c:catAx>
      <c:valAx>
        <c:axId val="121604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 Weight</a:t>
                </a:r>
              </a:p>
            </c:rich>
          </c:tx>
          <c:layout>
            <c:manualLayout>
              <c:xMode val="edge"/>
              <c:yMode val="edge"/>
              <c:x val="2.1715895596262479E-2"/>
              <c:y val="0.37111753133084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1789962502339"/>
          <c:y val="0.15266742593734667"/>
          <c:w val="0.8357036337972964"/>
          <c:h val="0.61857691024357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Active_Wgts!$M$7</c:f>
              <c:strCache>
                <c:ptCount val="1"/>
                <c:pt idx="0">
                  <c:v>KRMA_EW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Active_Wgts!$K$9:$K$527</c:f>
              <c:numCache>
                <c:formatCode>General</c:formatCode>
                <c:ptCount val="51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</c:numCache>
            </c:numRef>
          </c:cat>
          <c:val>
            <c:numRef>
              <c:f>Active_Wgts!$M$9:$M$527</c:f>
              <c:numCache>
                <c:formatCode>0.00%</c:formatCode>
                <c:ptCount val="519"/>
                <c:pt idx="0">
                  <c:v>0</c:v>
                </c:pt>
                <c:pt idx="1">
                  <c:v>0</c:v>
                </c:pt>
                <c:pt idx="2">
                  <c:v>6.024096385542169E-3</c:v>
                </c:pt>
                <c:pt idx="3">
                  <c:v>6.024096385542169E-3</c:v>
                </c:pt>
                <c:pt idx="4">
                  <c:v>6.024096385542169E-3</c:v>
                </c:pt>
                <c:pt idx="5">
                  <c:v>6.024096385542169E-3</c:v>
                </c:pt>
                <c:pt idx="6">
                  <c:v>6.024096385542169E-3</c:v>
                </c:pt>
                <c:pt idx="7">
                  <c:v>6.024096385542169E-3</c:v>
                </c:pt>
                <c:pt idx="8">
                  <c:v>6.024096385542169E-3</c:v>
                </c:pt>
                <c:pt idx="9">
                  <c:v>6.024096385542169E-3</c:v>
                </c:pt>
                <c:pt idx="10">
                  <c:v>6.024096385542169E-3</c:v>
                </c:pt>
                <c:pt idx="11">
                  <c:v>6.024096385542169E-3</c:v>
                </c:pt>
                <c:pt idx="12">
                  <c:v>6.024096385542169E-3</c:v>
                </c:pt>
                <c:pt idx="13">
                  <c:v>6.024096385542169E-3</c:v>
                </c:pt>
                <c:pt idx="14">
                  <c:v>6.024096385542169E-3</c:v>
                </c:pt>
                <c:pt idx="15">
                  <c:v>6.024096385542169E-3</c:v>
                </c:pt>
                <c:pt idx="16">
                  <c:v>6.024096385542169E-3</c:v>
                </c:pt>
                <c:pt idx="17">
                  <c:v>-7.4310873439999985E-5</c:v>
                </c:pt>
                <c:pt idx="18">
                  <c:v>-9.1241440729999997E-5</c:v>
                </c:pt>
                <c:pt idx="19">
                  <c:v>-1.3288270227999999E-4</c:v>
                </c:pt>
                <c:pt idx="20">
                  <c:v>-1.4119089639999999E-4</c:v>
                </c:pt>
                <c:pt idx="21">
                  <c:v>-1.4561840902999998E-4</c:v>
                </c:pt>
                <c:pt idx="22">
                  <c:v>-1.5572518681999999E-4</c:v>
                </c:pt>
                <c:pt idx="23">
                  <c:v>-1.6248855723999996E-4</c:v>
                </c:pt>
                <c:pt idx="24">
                  <c:v>-1.6281880852999996E-4</c:v>
                </c:pt>
                <c:pt idx="25">
                  <c:v>-1.6590539166999997E-4</c:v>
                </c:pt>
                <c:pt idx="26">
                  <c:v>-1.6819536025999997E-4</c:v>
                </c:pt>
                <c:pt idx="27">
                  <c:v>-1.7847404873999999E-4</c:v>
                </c:pt>
                <c:pt idx="28">
                  <c:v>-1.8323132817E-4</c:v>
                </c:pt>
                <c:pt idx="29">
                  <c:v>-1.8330817759999997E-4</c:v>
                </c:pt>
                <c:pt idx="30">
                  <c:v>-1.8859261324999998E-4</c:v>
                </c:pt>
                <c:pt idx="31">
                  <c:v>-1.8898912229999996E-4</c:v>
                </c:pt>
                <c:pt idx="32">
                  <c:v>-1.9800825062999997E-4</c:v>
                </c:pt>
                <c:pt idx="33">
                  <c:v>-2.0128747556999996E-4</c:v>
                </c:pt>
                <c:pt idx="34">
                  <c:v>-2.0165192119999997E-4</c:v>
                </c:pt>
                <c:pt idx="35">
                  <c:v>-2.0222190211999995E-4</c:v>
                </c:pt>
                <c:pt idx="36">
                  <c:v>-2.0289590422999996E-4</c:v>
                </c:pt>
                <c:pt idx="37">
                  <c:v>-2.0797867398999998E-4</c:v>
                </c:pt>
                <c:pt idx="38">
                  <c:v>5.8133273208421689E-3</c:v>
                </c:pt>
                <c:pt idx="39">
                  <c:v>-2.1281083138999999E-4</c:v>
                </c:pt>
                <c:pt idx="40">
                  <c:v>-2.1288520342999998E-4</c:v>
                </c:pt>
                <c:pt idx="41">
                  <c:v>-2.1338345503999997E-4</c:v>
                </c:pt>
                <c:pt idx="42">
                  <c:v>-2.2077020742999998E-4</c:v>
                </c:pt>
                <c:pt idx="43">
                  <c:v>-2.2361369739999997E-4</c:v>
                </c:pt>
                <c:pt idx="44">
                  <c:v>-2.2427707806999998E-4</c:v>
                </c:pt>
                <c:pt idx="45">
                  <c:v>-2.3199826681999998E-4</c:v>
                </c:pt>
                <c:pt idx="46">
                  <c:v>-2.3222525286999997E-4</c:v>
                </c:pt>
                <c:pt idx="47">
                  <c:v>-2.3402647006999996E-4</c:v>
                </c:pt>
                <c:pt idx="48">
                  <c:v>-2.3554046959999998E-4</c:v>
                </c:pt>
                <c:pt idx="49">
                  <c:v>-2.3676367531999998E-4</c:v>
                </c:pt>
                <c:pt idx="50">
                  <c:v>5.7816960679721689E-3</c:v>
                </c:pt>
                <c:pt idx="51">
                  <c:v>-2.4565025021999997E-4</c:v>
                </c:pt>
                <c:pt idx="52">
                  <c:v>-2.4726702374999998E-4</c:v>
                </c:pt>
                <c:pt idx="53">
                  <c:v>-2.4737062929999998E-4</c:v>
                </c:pt>
                <c:pt idx="54">
                  <c:v>-2.4776343816999998E-4</c:v>
                </c:pt>
                <c:pt idx="55">
                  <c:v>-2.4912477648999994E-4</c:v>
                </c:pt>
                <c:pt idx="56">
                  <c:v>-2.5164375272000001E-4</c:v>
                </c:pt>
                <c:pt idx="57">
                  <c:v>-2.5173496647999997E-4</c:v>
                </c:pt>
                <c:pt idx="58">
                  <c:v>-2.5295631108999993E-4</c:v>
                </c:pt>
                <c:pt idx="59">
                  <c:v>-2.5717840432999998E-4</c:v>
                </c:pt>
                <c:pt idx="60">
                  <c:v>-2.5819982812999993E-4</c:v>
                </c:pt>
                <c:pt idx="61">
                  <c:v>-2.5833235093999994E-4</c:v>
                </c:pt>
                <c:pt idx="62">
                  <c:v>-2.6047245311999995E-4</c:v>
                </c:pt>
                <c:pt idx="63">
                  <c:v>-2.6354670702999995E-4</c:v>
                </c:pt>
                <c:pt idx="64">
                  <c:v>-2.6511758679999996E-4</c:v>
                </c:pt>
                <c:pt idx="65">
                  <c:v>5.7586897164921694E-3</c:v>
                </c:pt>
                <c:pt idx="66">
                  <c:v>-2.6624638757999993E-4</c:v>
                </c:pt>
                <c:pt idx="67">
                  <c:v>-2.6866289689999993E-4</c:v>
                </c:pt>
                <c:pt idx="68">
                  <c:v>-2.7149684945999998E-4</c:v>
                </c:pt>
                <c:pt idx="69">
                  <c:v>-2.7456812672999997E-4</c:v>
                </c:pt>
                <c:pt idx="70">
                  <c:v>-2.7546124978999995E-4</c:v>
                </c:pt>
                <c:pt idx="71">
                  <c:v>-2.7555918032999999E-4</c:v>
                </c:pt>
                <c:pt idx="72">
                  <c:v>-2.7584828302999997E-4</c:v>
                </c:pt>
                <c:pt idx="73">
                  <c:v>-2.7794600810999997E-4</c:v>
                </c:pt>
                <c:pt idx="74">
                  <c:v>-2.8415831061999995E-4</c:v>
                </c:pt>
                <c:pt idx="75">
                  <c:v>-2.9035114045999997E-4</c:v>
                </c:pt>
                <c:pt idx="76">
                  <c:v>-2.9155271582999997E-4</c:v>
                </c:pt>
                <c:pt idx="77">
                  <c:v>-2.9167908875999998E-4</c:v>
                </c:pt>
                <c:pt idx="78">
                  <c:v>-2.9192722214999999E-4</c:v>
                </c:pt>
                <c:pt idx="79">
                  <c:v>-2.9345191023999993E-4</c:v>
                </c:pt>
                <c:pt idx="80">
                  <c:v>-2.9790221711999994E-4</c:v>
                </c:pt>
                <c:pt idx="81">
                  <c:v>-2.9820310702999997E-4</c:v>
                </c:pt>
                <c:pt idx="82">
                  <c:v>-3.0039768234999995E-4</c:v>
                </c:pt>
                <c:pt idx="83">
                  <c:v>-3.0122091052999997E-4</c:v>
                </c:pt>
                <c:pt idx="84">
                  <c:v>-3.0385942923999995E-4</c:v>
                </c:pt>
                <c:pt idx="85">
                  <c:v>-3.0444479525999996E-4</c:v>
                </c:pt>
                <c:pt idx="86">
                  <c:v>-3.0492955238999996E-4</c:v>
                </c:pt>
                <c:pt idx="87">
                  <c:v>-3.0619217450999993E-4</c:v>
                </c:pt>
                <c:pt idx="88">
                  <c:v>-3.1263627619999992E-4</c:v>
                </c:pt>
                <c:pt idx="89">
                  <c:v>5.7099196379721689E-3</c:v>
                </c:pt>
                <c:pt idx="90">
                  <c:v>-3.1829772653999992E-4</c:v>
                </c:pt>
                <c:pt idx="91">
                  <c:v>-3.2002077216999994E-4</c:v>
                </c:pt>
                <c:pt idx="92">
                  <c:v>-3.2136033366999997E-4</c:v>
                </c:pt>
                <c:pt idx="93">
                  <c:v>-3.2247981707999999E-4</c:v>
                </c:pt>
                <c:pt idx="94">
                  <c:v>-3.2332277197999991E-4</c:v>
                </c:pt>
                <c:pt idx="95">
                  <c:v>-3.2426983210999996E-4</c:v>
                </c:pt>
                <c:pt idx="96">
                  <c:v>-3.2506318013E-4</c:v>
                </c:pt>
                <c:pt idx="97">
                  <c:v>-3.2655107642999998E-4</c:v>
                </c:pt>
                <c:pt idx="98">
                  <c:v>5.6932810344921692E-3</c:v>
                </c:pt>
                <c:pt idx="99">
                  <c:v>-3.3168510149999994E-4</c:v>
                </c:pt>
                <c:pt idx="100">
                  <c:v>-3.3707587352999996E-4</c:v>
                </c:pt>
                <c:pt idx="101">
                  <c:v>-3.3786135057999999E-4</c:v>
                </c:pt>
                <c:pt idx="102">
                  <c:v>-3.3941993191999997E-4</c:v>
                </c:pt>
                <c:pt idx="103">
                  <c:v>-3.4057406856999995E-4</c:v>
                </c:pt>
                <c:pt idx="104">
                  <c:v>-3.4634865797999998E-4</c:v>
                </c:pt>
                <c:pt idx="105">
                  <c:v>-3.4798117718999995E-4</c:v>
                </c:pt>
                <c:pt idx="106">
                  <c:v>-3.5027469331999996E-4</c:v>
                </c:pt>
                <c:pt idx="107">
                  <c:v>-3.5313567336E-4</c:v>
                </c:pt>
                <c:pt idx="108">
                  <c:v>-3.5569414551999995E-4</c:v>
                </c:pt>
                <c:pt idx="109">
                  <c:v>-3.6010121894999994E-4</c:v>
                </c:pt>
                <c:pt idx="110">
                  <c:v>-3.6233925766999991E-4</c:v>
                </c:pt>
                <c:pt idx="111">
                  <c:v>-3.6625242393999998E-4</c:v>
                </c:pt>
                <c:pt idx="112">
                  <c:v>-3.6722217571999991E-4</c:v>
                </c:pt>
                <c:pt idx="113">
                  <c:v>-3.6881014074999999E-4</c:v>
                </c:pt>
                <c:pt idx="114">
                  <c:v>5.6550375681721689E-3</c:v>
                </c:pt>
                <c:pt idx="115">
                  <c:v>-3.7692940555999994E-4</c:v>
                </c:pt>
                <c:pt idx="116">
                  <c:v>-3.7714614807999995E-4</c:v>
                </c:pt>
                <c:pt idx="117">
                  <c:v>-3.7852064597999993E-4</c:v>
                </c:pt>
                <c:pt idx="118">
                  <c:v>-3.7931086124999992E-4</c:v>
                </c:pt>
                <c:pt idx="119">
                  <c:v>-3.8033635133999995E-4</c:v>
                </c:pt>
                <c:pt idx="120">
                  <c:v>-3.8146566719999994E-4</c:v>
                </c:pt>
                <c:pt idx="121">
                  <c:v>-3.8187255827999993E-4</c:v>
                </c:pt>
                <c:pt idx="122">
                  <c:v>5.6396908371721694E-3</c:v>
                </c:pt>
                <c:pt idx="123">
                  <c:v>-3.8482961479999997E-4</c:v>
                </c:pt>
                <c:pt idx="124">
                  <c:v>-3.8525607254999992E-4</c:v>
                </c:pt>
                <c:pt idx="125">
                  <c:v>-3.8593599789999995E-4</c:v>
                </c:pt>
                <c:pt idx="126">
                  <c:v>-3.8646619213999995E-4</c:v>
                </c:pt>
                <c:pt idx="127">
                  <c:v>-3.8807497508999993E-4</c:v>
                </c:pt>
                <c:pt idx="128">
                  <c:v>-3.8959370844999993E-4</c:v>
                </c:pt>
                <c:pt idx="129">
                  <c:v>-3.9362190530999996E-4</c:v>
                </c:pt>
                <c:pt idx="130">
                  <c:v>-3.9464768641999992E-4</c:v>
                </c:pt>
                <c:pt idx="131">
                  <c:v>-3.9716888628999993E-4</c:v>
                </c:pt>
                <c:pt idx="132">
                  <c:v>-3.9792333997999994E-4</c:v>
                </c:pt>
                <c:pt idx="133">
                  <c:v>-4.0605185493999997E-4</c:v>
                </c:pt>
                <c:pt idx="134">
                  <c:v>-4.0714014241999996E-4</c:v>
                </c:pt>
                <c:pt idx="135">
                  <c:v>-4.078256888899999E-4</c:v>
                </c:pt>
                <c:pt idx="136">
                  <c:v>5.616243133892169E-3</c:v>
                </c:pt>
                <c:pt idx="137">
                  <c:v>-4.0829230136999996E-4</c:v>
                </c:pt>
                <c:pt idx="138">
                  <c:v>-4.0918514709999994E-4</c:v>
                </c:pt>
                <c:pt idx="139">
                  <c:v>-4.1207049831999996E-4</c:v>
                </c:pt>
                <c:pt idx="140">
                  <c:v>-4.1449493534999993E-4</c:v>
                </c:pt>
                <c:pt idx="141">
                  <c:v>-4.1927004808999999E-4</c:v>
                </c:pt>
                <c:pt idx="142">
                  <c:v>-4.1969914742999995E-4</c:v>
                </c:pt>
                <c:pt idx="143">
                  <c:v>-4.240772320499999E-4</c:v>
                </c:pt>
                <c:pt idx="144">
                  <c:v>5.6000105780921686E-3</c:v>
                </c:pt>
                <c:pt idx="145">
                  <c:v>-4.2560786078999993E-4</c:v>
                </c:pt>
                <c:pt idx="146">
                  <c:v>-4.2760645487999996E-4</c:v>
                </c:pt>
                <c:pt idx="147">
                  <c:v>-4.2937659549999993E-4</c:v>
                </c:pt>
                <c:pt idx="148">
                  <c:v>-4.2958217558999992E-4</c:v>
                </c:pt>
                <c:pt idx="149">
                  <c:v>-4.3052097792999999E-4</c:v>
                </c:pt>
                <c:pt idx="150">
                  <c:v>5.5931541460121689E-3</c:v>
                </c:pt>
                <c:pt idx="151">
                  <c:v>-4.3647663987999994E-4</c:v>
                </c:pt>
                <c:pt idx="152">
                  <c:v>-4.3710356263999996E-4</c:v>
                </c:pt>
                <c:pt idx="153">
                  <c:v>-4.3788746271999993E-4</c:v>
                </c:pt>
                <c:pt idx="154">
                  <c:v>-4.4055929862999994E-4</c:v>
                </c:pt>
                <c:pt idx="155">
                  <c:v>-4.4212573354999996E-4</c:v>
                </c:pt>
                <c:pt idx="156">
                  <c:v>5.5783670122221693E-3</c:v>
                </c:pt>
                <c:pt idx="157">
                  <c:v>-4.4857984264999991E-4</c:v>
                </c:pt>
                <c:pt idx="158">
                  <c:v>-4.4969687722999993E-4</c:v>
                </c:pt>
                <c:pt idx="159">
                  <c:v>-4.5019751742999994E-4</c:v>
                </c:pt>
                <c:pt idx="160">
                  <c:v>-4.5050041924999995E-4</c:v>
                </c:pt>
                <c:pt idx="161">
                  <c:v>-4.5093263238999993E-4</c:v>
                </c:pt>
                <c:pt idx="162">
                  <c:v>-4.5106041209999994E-4</c:v>
                </c:pt>
                <c:pt idx="163">
                  <c:v>-4.5133162950999992E-4</c:v>
                </c:pt>
                <c:pt idx="164">
                  <c:v>-4.5415130229999994E-4</c:v>
                </c:pt>
                <c:pt idx="165">
                  <c:v>-4.5554330526999996E-4</c:v>
                </c:pt>
                <c:pt idx="166">
                  <c:v>5.5681891080921692E-3</c:v>
                </c:pt>
                <c:pt idx="167">
                  <c:v>-4.5611973135999996E-4</c:v>
                </c:pt>
                <c:pt idx="168">
                  <c:v>-4.5712107437999994E-4</c:v>
                </c:pt>
                <c:pt idx="169">
                  <c:v>5.5643300411821689E-3</c:v>
                </c:pt>
                <c:pt idx="170">
                  <c:v>-4.6050533849999994E-4</c:v>
                </c:pt>
                <c:pt idx="171">
                  <c:v>5.5623056812621691E-3</c:v>
                </c:pt>
                <c:pt idx="172">
                  <c:v>-4.6615231147999995E-4</c:v>
                </c:pt>
                <c:pt idx="173">
                  <c:v>-4.6768051926999993E-4</c:v>
                </c:pt>
                <c:pt idx="174">
                  <c:v>-4.6908846187999995E-4</c:v>
                </c:pt>
                <c:pt idx="175">
                  <c:v>-4.6912006529999995E-4</c:v>
                </c:pt>
                <c:pt idx="176">
                  <c:v>-4.710914244799999E-4</c:v>
                </c:pt>
                <c:pt idx="177">
                  <c:v>-4.7338989171999998E-4</c:v>
                </c:pt>
                <c:pt idx="178">
                  <c:v>-4.7946598091999989E-4</c:v>
                </c:pt>
                <c:pt idx="179">
                  <c:v>5.542394646062169E-3</c:v>
                </c:pt>
                <c:pt idx="180">
                  <c:v>-4.8610381229999993E-4</c:v>
                </c:pt>
                <c:pt idx="181">
                  <c:v>-4.8649930202999991E-4</c:v>
                </c:pt>
                <c:pt idx="182">
                  <c:v>5.5373166002521687E-3</c:v>
                </c:pt>
                <c:pt idx="183">
                  <c:v>-4.8880742851999993E-4</c:v>
                </c:pt>
                <c:pt idx="184">
                  <c:v>-4.8946961276999997E-4</c:v>
                </c:pt>
                <c:pt idx="185">
                  <c:v>-4.9080838278999991E-4</c:v>
                </c:pt>
                <c:pt idx="186">
                  <c:v>5.5319427024021692E-3</c:v>
                </c:pt>
                <c:pt idx="187">
                  <c:v>-4.9223257420999986E-4</c:v>
                </c:pt>
                <c:pt idx="188">
                  <c:v>-4.9424731321999992E-4</c:v>
                </c:pt>
                <c:pt idx="189">
                  <c:v>-4.9671985596999992E-4</c:v>
                </c:pt>
                <c:pt idx="190">
                  <c:v>-4.9757000464999992E-4</c:v>
                </c:pt>
                <c:pt idx="191">
                  <c:v>-5.0021771529999996E-4</c:v>
                </c:pt>
                <c:pt idx="192">
                  <c:v>-5.0541791194999987E-4</c:v>
                </c:pt>
                <c:pt idx="193">
                  <c:v>-5.097789896599999E-4</c:v>
                </c:pt>
                <c:pt idx="194">
                  <c:v>-5.1025380298999991E-4</c:v>
                </c:pt>
                <c:pt idx="195">
                  <c:v>-5.1440380998999996E-4</c:v>
                </c:pt>
                <c:pt idx="196">
                  <c:v>-5.1689727940999991E-4</c:v>
                </c:pt>
                <c:pt idx="197">
                  <c:v>-5.2019600720999996E-4</c:v>
                </c:pt>
                <c:pt idx="198">
                  <c:v>-5.2315827187999987E-4</c:v>
                </c:pt>
                <c:pt idx="199">
                  <c:v>-5.2436010723999995E-4</c:v>
                </c:pt>
                <c:pt idx="200">
                  <c:v>-5.2485821253999993E-4</c:v>
                </c:pt>
                <c:pt idx="201">
                  <c:v>-5.2531547773999995E-4</c:v>
                </c:pt>
                <c:pt idx="202">
                  <c:v>-5.3035369087E-4</c:v>
                </c:pt>
                <c:pt idx="203">
                  <c:v>-5.3484196538999991E-4</c:v>
                </c:pt>
                <c:pt idx="204">
                  <c:v>-5.3782616128999984E-4</c:v>
                </c:pt>
                <c:pt idx="205">
                  <c:v>-5.3914963802999998E-4</c:v>
                </c:pt>
                <c:pt idx="206">
                  <c:v>-5.4310055655999994E-4</c:v>
                </c:pt>
                <c:pt idx="207">
                  <c:v>-5.4409865209999989E-4</c:v>
                </c:pt>
                <c:pt idx="208">
                  <c:v>-5.4879831853999991E-4</c:v>
                </c:pt>
                <c:pt idx="209">
                  <c:v>5.4682578631021694E-3</c:v>
                </c:pt>
                <c:pt idx="210">
                  <c:v>-5.5811116101999987E-4</c:v>
                </c:pt>
                <c:pt idx="211">
                  <c:v>5.4586571594821692E-3</c:v>
                </c:pt>
                <c:pt idx="212">
                  <c:v>-5.6814437856999992E-4</c:v>
                </c:pt>
                <c:pt idx="213">
                  <c:v>-5.6832234366999991E-4</c:v>
                </c:pt>
                <c:pt idx="214">
                  <c:v>-5.6863449548999999E-4</c:v>
                </c:pt>
                <c:pt idx="215">
                  <c:v>5.4453492394821688E-3</c:v>
                </c:pt>
                <c:pt idx="216">
                  <c:v>5.4435433429421689E-3</c:v>
                </c:pt>
                <c:pt idx="217">
                  <c:v>-5.8172707506999989E-4</c:v>
                </c:pt>
                <c:pt idx="218">
                  <c:v>-5.8768308985999995E-4</c:v>
                </c:pt>
                <c:pt idx="219">
                  <c:v>-5.9697994964999989E-4</c:v>
                </c:pt>
                <c:pt idx="220">
                  <c:v>-6.0219291353999992E-4</c:v>
                </c:pt>
                <c:pt idx="221">
                  <c:v>5.4203779203021692E-3</c:v>
                </c:pt>
                <c:pt idx="222">
                  <c:v>5.420309356772169E-3</c:v>
                </c:pt>
                <c:pt idx="223">
                  <c:v>-6.0436652952999988E-4</c:v>
                </c:pt>
                <c:pt idx="224">
                  <c:v>-6.0630163340999986E-4</c:v>
                </c:pt>
                <c:pt idx="225">
                  <c:v>-6.2044772490999997E-4</c:v>
                </c:pt>
                <c:pt idx="226">
                  <c:v>-6.2187028712999985E-4</c:v>
                </c:pt>
                <c:pt idx="227">
                  <c:v>-6.3080333254999989E-4</c:v>
                </c:pt>
                <c:pt idx="228">
                  <c:v>5.392959201982169E-3</c:v>
                </c:pt>
                <c:pt idx="229">
                  <c:v>-6.3506363479999984E-4</c:v>
                </c:pt>
                <c:pt idx="230">
                  <c:v>-6.3577397090999993E-4</c:v>
                </c:pt>
                <c:pt idx="231">
                  <c:v>5.387843797462169E-3</c:v>
                </c:pt>
                <c:pt idx="232">
                  <c:v>-6.3632932118999988E-4</c:v>
                </c:pt>
                <c:pt idx="233">
                  <c:v>5.3847898307921686E-3</c:v>
                </c:pt>
                <c:pt idx="234">
                  <c:v>-6.4710213499999988E-4</c:v>
                </c:pt>
                <c:pt idx="235">
                  <c:v>-6.4837332216999993E-4</c:v>
                </c:pt>
                <c:pt idx="236">
                  <c:v>5.3731034773521688E-3</c:v>
                </c:pt>
                <c:pt idx="237">
                  <c:v>5.3716323602621694E-3</c:v>
                </c:pt>
                <c:pt idx="238">
                  <c:v>-6.566175014599999E-4</c:v>
                </c:pt>
                <c:pt idx="239">
                  <c:v>5.3667991386721695E-3</c:v>
                </c:pt>
                <c:pt idx="240">
                  <c:v>-6.6477977789999995E-4</c:v>
                </c:pt>
                <c:pt idx="241">
                  <c:v>-6.8376874802999999E-4</c:v>
                </c:pt>
                <c:pt idx="242">
                  <c:v>-6.8379440298999992E-4</c:v>
                </c:pt>
                <c:pt idx="243">
                  <c:v>-6.8652728572999992E-4</c:v>
                </c:pt>
                <c:pt idx="244">
                  <c:v>-6.8837732539999991E-4</c:v>
                </c:pt>
                <c:pt idx="245">
                  <c:v>-6.9385274209999995E-4</c:v>
                </c:pt>
                <c:pt idx="246">
                  <c:v>5.3248768854721688E-3</c:v>
                </c:pt>
                <c:pt idx="247">
                  <c:v>-7.0295002539999985E-4</c:v>
                </c:pt>
                <c:pt idx="248">
                  <c:v>5.3185964520321687E-3</c:v>
                </c:pt>
                <c:pt idx="249">
                  <c:v>5.3153990614721695E-3</c:v>
                </c:pt>
                <c:pt idx="250">
                  <c:v>-7.1955064066999991E-4</c:v>
                </c:pt>
                <c:pt idx="251">
                  <c:v>-7.2618272838999992E-4</c:v>
                </c:pt>
                <c:pt idx="252">
                  <c:v>-7.3530411649999996E-4</c:v>
                </c:pt>
                <c:pt idx="253">
                  <c:v>-7.4084315212999993E-4</c:v>
                </c:pt>
                <c:pt idx="254">
                  <c:v>-7.4534360368999999E-4</c:v>
                </c:pt>
                <c:pt idx="255">
                  <c:v>5.2769845019321688E-3</c:v>
                </c:pt>
                <c:pt idx="256">
                  <c:v>-7.5300929868999994E-4</c:v>
                </c:pt>
                <c:pt idx="257">
                  <c:v>-7.5558559377999991E-4</c:v>
                </c:pt>
                <c:pt idx="258">
                  <c:v>-7.5604001548999994E-4</c:v>
                </c:pt>
                <c:pt idx="259">
                  <c:v>-7.584733493699998E-4</c:v>
                </c:pt>
                <c:pt idx="260">
                  <c:v>5.2617096506821694E-3</c:v>
                </c:pt>
                <c:pt idx="261">
                  <c:v>-7.6378736622999992E-4</c:v>
                </c:pt>
                <c:pt idx="262">
                  <c:v>-7.6401798671999995E-4</c:v>
                </c:pt>
                <c:pt idx="263">
                  <c:v>-7.724366764899998E-4</c:v>
                </c:pt>
                <c:pt idx="264">
                  <c:v>-7.8236232545999987E-4</c:v>
                </c:pt>
                <c:pt idx="265">
                  <c:v>-7.839440024499998E-4</c:v>
                </c:pt>
                <c:pt idx="266">
                  <c:v>-7.8533610749999987E-4</c:v>
                </c:pt>
                <c:pt idx="267">
                  <c:v>-7.8797153744999992E-4</c:v>
                </c:pt>
                <c:pt idx="268">
                  <c:v>-8.0812868801999988E-4</c:v>
                </c:pt>
                <c:pt idx="269">
                  <c:v>-8.2307568182999995E-4</c:v>
                </c:pt>
                <c:pt idx="270">
                  <c:v>-8.2375217742999981E-4</c:v>
                </c:pt>
                <c:pt idx="271">
                  <c:v>-8.2617109895999992E-4</c:v>
                </c:pt>
                <c:pt idx="272">
                  <c:v>-8.2625897053999989E-4</c:v>
                </c:pt>
                <c:pt idx="273">
                  <c:v>5.1878303343021693E-3</c:v>
                </c:pt>
                <c:pt idx="274">
                  <c:v>-8.3886098295999983E-4</c:v>
                </c:pt>
                <c:pt idx="275">
                  <c:v>-8.4344585073999989E-4</c:v>
                </c:pt>
                <c:pt idx="276">
                  <c:v>-8.4503755016999982E-4</c:v>
                </c:pt>
                <c:pt idx="277">
                  <c:v>-8.4658538620999992E-4</c:v>
                </c:pt>
                <c:pt idx="278">
                  <c:v>5.1751961497121688E-3</c:v>
                </c:pt>
                <c:pt idx="279">
                  <c:v>-8.4890782238999983E-4</c:v>
                </c:pt>
                <c:pt idx="280">
                  <c:v>-8.4990137857999983E-4</c:v>
                </c:pt>
                <c:pt idx="281">
                  <c:v>-8.5205878682999986E-4</c:v>
                </c:pt>
                <c:pt idx="282">
                  <c:v>-8.5687828293999982E-4</c:v>
                </c:pt>
                <c:pt idx="283">
                  <c:v>-8.5753532594999994E-4</c:v>
                </c:pt>
                <c:pt idx="284">
                  <c:v>-8.6592353337999989E-4</c:v>
                </c:pt>
                <c:pt idx="285">
                  <c:v>-8.777220585299998E-4</c:v>
                </c:pt>
                <c:pt idx="286">
                  <c:v>5.1461716809021694E-3</c:v>
                </c:pt>
                <c:pt idx="287">
                  <c:v>-8.8961910647999997E-4</c:v>
                </c:pt>
                <c:pt idx="288">
                  <c:v>5.1339437932421692E-3</c:v>
                </c:pt>
                <c:pt idx="289">
                  <c:v>-8.9016341843999979E-4</c:v>
                </c:pt>
                <c:pt idx="290">
                  <c:v>5.1294374171921694E-3</c:v>
                </c:pt>
                <c:pt idx="291">
                  <c:v>5.1255552205621687E-3</c:v>
                </c:pt>
                <c:pt idx="292">
                  <c:v>-9.0850511391999983E-4</c:v>
                </c:pt>
                <c:pt idx="293">
                  <c:v>5.1103023875521689E-3</c:v>
                </c:pt>
                <c:pt idx="294">
                  <c:v>-9.1459268390999991E-4</c:v>
                </c:pt>
                <c:pt idx="295">
                  <c:v>5.108035145492169E-3</c:v>
                </c:pt>
                <c:pt idx="296">
                  <c:v>-9.1616696971999988E-4</c:v>
                </c:pt>
                <c:pt idx="297">
                  <c:v>-9.2423586133999979E-4</c:v>
                </c:pt>
                <c:pt idx="298">
                  <c:v>-9.2507549651999995E-4</c:v>
                </c:pt>
                <c:pt idx="299">
                  <c:v>-9.2903183397999984E-4</c:v>
                </c:pt>
                <c:pt idx="300">
                  <c:v>-9.3098710509999987E-4</c:v>
                </c:pt>
                <c:pt idx="301">
                  <c:v>-9.317118704699999E-4</c:v>
                </c:pt>
                <c:pt idx="302">
                  <c:v>-9.3225360694999977E-4</c:v>
                </c:pt>
                <c:pt idx="303">
                  <c:v>5.0890674579321688E-3</c:v>
                </c:pt>
                <c:pt idx="304">
                  <c:v>5.0879730717421695E-3</c:v>
                </c:pt>
                <c:pt idx="305">
                  <c:v>-9.449057517399999E-4</c:v>
                </c:pt>
                <c:pt idx="306">
                  <c:v>5.0783562656121694E-3</c:v>
                </c:pt>
                <c:pt idx="307">
                  <c:v>5.0783189700221694E-3</c:v>
                </c:pt>
                <c:pt idx="308">
                  <c:v>-9.5005185780999994E-4</c:v>
                </c:pt>
                <c:pt idx="309">
                  <c:v>5.0671596431321689E-3</c:v>
                </c:pt>
                <c:pt idx="310">
                  <c:v>-9.5995903947999992E-4</c:v>
                </c:pt>
                <c:pt idx="311">
                  <c:v>-9.6200115507999993E-4</c:v>
                </c:pt>
                <c:pt idx="312">
                  <c:v>-9.6366698038999983E-4</c:v>
                </c:pt>
                <c:pt idx="313">
                  <c:v>-9.7035904022999984E-4</c:v>
                </c:pt>
                <c:pt idx="314">
                  <c:v>-9.7617809698999987E-4</c:v>
                </c:pt>
                <c:pt idx="315">
                  <c:v>-9.768043705399999E-4</c:v>
                </c:pt>
                <c:pt idx="316">
                  <c:v>-9.8137059085999989E-4</c:v>
                </c:pt>
                <c:pt idx="317">
                  <c:v>-9.8235679148999983E-4</c:v>
                </c:pt>
                <c:pt idx="318">
                  <c:v>-9.8473622662999987E-4</c:v>
                </c:pt>
                <c:pt idx="319">
                  <c:v>5.033949042762169E-3</c:v>
                </c:pt>
                <c:pt idx="320">
                  <c:v>-9.965742195899999E-4</c:v>
                </c:pt>
                <c:pt idx="321">
                  <c:v>5.0271672372321687E-3</c:v>
                </c:pt>
                <c:pt idx="322">
                  <c:v>5.0243412722221692E-3</c:v>
                </c:pt>
                <c:pt idx="323">
                  <c:v>5.0079331373621694E-3</c:v>
                </c:pt>
                <c:pt idx="324">
                  <c:v>-1.0197020391599998E-3</c:v>
                </c:pt>
                <c:pt idx="325">
                  <c:v>5.0009975715121693E-3</c:v>
                </c:pt>
                <c:pt idx="326">
                  <c:v>4.9971335977321693E-3</c:v>
                </c:pt>
                <c:pt idx="327">
                  <c:v>4.9957695221421686E-3</c:v>
                </c:pt>
                <c:pt idx="328">
                  <c:v>-1.0381132291999999E-3</c:v>
                </c:pt>
                <c:pt idx="329">
                  <c:v>-1.0591615256199999E-3</c:v>
                </c:pt>
                <c:pt idx="330">
                  <c:v>4.9634072692621694E-3</c:v>
                </c:pt>
                <c:pt idx="331">
                  <c:v>-1.0628649089399998E-3</c:v>
                </c:pt>
                <c:pt idx="332">
                  <c:v>-1.0659270312199998E-3</c:v>
                </c:pt>
                <c:pt idx="333">
                  <c:v>-1.0667652435799998E-3</c:v>
                </c:pt>
                <c:pt idx="334">
                  <c:v>-1.0687139976199998E-3</c:v>
                </c:pt>
                <c:pt idx="335">
                  <c:v>4.9376224136121697E-3</c:v>
                </c:pt>
                <c:pt idx="336">
                  <c:v>-1.0904177265499998E-3</c:v>
                </c:pt>
                <c:pt idx="337">
                  <c:v>4.9284601198921691E-3</c:v>
                </c:pt>
                <c:pt idx="338">
                  <c:v>4.9186642687421688E-3</c:v>
                </c:pt>
                <c:pt idx="339">
                  <c:v>-1.1196412344599998E-3</c:v>
                </c:pt>
                <c:pt idx="340">
                  <c:v>-1.1351395829799998E-3</c:v>
                </c:pt>
                <c:pt idx="341">
                  <c:v>-1.1440358183899999E-3</c:v>
                </c:pt>
                <c:pt idx="342">
                  <c:v>-1.1525139179099997E-3</c:v>
                </c:pt>
                <c:pt idx="343">
                  <c:v>4.8690238899021694E-3</c:v>
                </c:pt>
                <c:pt idx="344">
                  <c:v>-1.1625598069299999E-3</c:v>
                </c:pt>
                <c:pt idx="345">
                  <c:v>-1.1661839754799998E-3</c:v>
                </c:pt>
                <c:pt idx="346">
                  <c:v>-1.1705011394299999E-3</c:v>
                </c:pt>
                <c:pt idx="347">
                  <c:v>-1.1763555784499999E-3</c:v>
                </c:pt>
                <c:pt idx="348">
                  <c:v>-1.1878459596399997E-3</c:v>
                </c:pt>
                <c:pt idx="349">
                  <c:v>-1.1929087188099999E-3</c:v>
                </c:pt>
                <c:pt idx="350">
                  <c:v>-1.1980505329099997E-3</c:v>
                </c:pt>
                <c:pt idx="351">
                  <c:v>-1.2001748533899998E-3</c:v>
                </c:pt>
                <c:pt idx="352">
                  <c:v>-1.2038988661599997E-3</c:v>
                </c:pt>
                <c:pt idx="353">
                  <c:v>-1.2067121426499999E-3</c:v>
                </c:pt>
                <c:pt idx="354">
                  <c:v>-1.2100006410199998E-3</c:v>
                </c:pt>
                <c:pt idx="355">
                  <c:v>-1.2186288894799999E-3</c:v>
                </c:pt>
                <c:pt idx="356">
                  <c:v>4.7970613608521694E-3</c:v>
                </c:pt>
                <c:pt idx="357">
                  <c:v>-1.2285647953499998E-3</c:v>
                </c:pt>
                <c:pt idx="358">
                  <c:v>4.7767358099121693E-3</c:v>
                </c:pt>
                <c:pt idx="359">
                  <c:v>-1.2485880054599998E-3</c:v>
                </c:pt>
                <c:pt idx="360">
                  <c:v>-1.2489091665999999E-3</c:v>
                </c:pt>
                <c:pt idx="361">
                  <c:v>4.7644857987721688E-3</c:v>
                </c:pt>
                <c:pt idx="362">
                  <c:v>-1.2757060074199999E-3</c:v>
                </c:pt>
                <c:pt idx="363">
                  <c:v>4.726682394692169E-3</c:v>
                </c:pt>
                <c:pt idx="364">
                  <c:v>-1.3020299808899998E-3</c:v>
                </c:pt>
                <c:pt idx="365">
                  <c:v>4.7216933164621689E-3</c:v>
                </c:pt>
                <c:pt idx="366">
                  <c:v>-1.3118198402499999E-3</c:v>
                </c:pt>
                <c:pt idx="367">
                  <c:v>-1.3349582134499997E-3</c:v>
                </c:pt>
                <c:pt idx="368">
                  <c:v>4.6854370576921694E-3</c:v>
                </c:pt>
                <c:pt idx="369">
                  <c:v>-1.3857989596699997E-3</c:v>
                </c:pt>
                <c:pt idx="370">
                  <c:v>4.6348435589421691E-3</c:v>
                </c:pt>
                <c:pt idx="371">
                  <c:v>-1.3938546528799998E-3</c:v>
                </c:pt>
                <c:pt idx="372">
                  <c:v>-1.3982421498699999E-3</c:v>
                </c:pt>
                <c:pt idx="373">
                  <c:v>-1.4036742656699998E-3</c:v>
                </c:pt>
                <c:pt idx="374">
                  <c:v>-1.4068375235499998E-3</c:v>
                </c:pt>
                <c:pt idx="375">
                  <c:v>4.616438958212169E-3</c:v>
                </c:pt>
                <c:pt idx="376">
                  <c:v>-1.4475986455699996E-3</c:v>
                </c:pt>
                <c:pt idx="377">
                  <c:v>-1.4554531157499999E-3</c:v>
                </c:pt>
                <c:pt idx="378">
                  <c:v>-1.4613984542899998E-3</c:v>
                </c:pt>
                <c:pt idx="379">
                  <c:v>-1.4629876145199998E-3</c:v>
                </c:pt>
                <c:pt idx="380">
                  <c:v>4.5578334064221692E-3</c:v>
                </c:pt>
                <c:pt idx="381">
                  <c:v>4.5540753603421687E-3</c:v>
                </c:pt>
                <c:pt idx="382">
                  <c:v>-1.4777700651599998E-3</c:v>
                </c:pt>
                <c:pt idx="383">
                  <c:v>4.5460296887721695E-3</c:v>
                </c:pt>
                <c:pt idx="384">
                  <c:v>-1.4782216167999998E-3</c:v>
                </c:pt>
                <c:pt idx="385">
                  <c:v>-1.4782698244399997E-3</c:v>
                </c:pt>
                <c:pt idx="386">
                  <c:v>-1.4817196016499998E-3</c:v>
                </c:pt>
                <c:pt idx="387">
                  <c:v>-1.5096643350799997E-3</c:v>
                </c:pt>
                <c:pt idx="388">
                  <c:v>-1.5210704706199998E-3</c:v>
                </c:pt>
                <c:pt idx="389">
                  <c:v>-1.5261452986899998E-3</c:v>
                </c:pt>
                <c:pt idx="390">
                  <c:v>4.4865184406521694E-3</c:v>
                </c:pt>
                <c:pt idx="391">
                  <c:v>-1.5387198226699996E-3</c:v>
                </c:pt>
                <c:pt idx="392">
                  <c:v>4.4809759431621698E-3</c:v>
                </c:pt>
                <c:pt idx="393">
                  <c:v>-1.5659746139499997E-3</c:v>
                </c:pt>
                <c:pt idx="394">
                  <c:v>4.3850113800021698E-3</c:v>
                </c:pt>
                <c:pt idx="395">
                  <c:v>-1.6393196407899996E-3</c:v>
                </c:pt>
                <c:pt idx="396">
                  <c:v>4.3823972831421691E-3</c:v>
                </c:pt>
                <c:pt idx="397">
                  <c:v>4.3703954209421692E-3</c:v>
                </c:pt>
                <c:pt idx="398">
                  <c:v>-1.6572053167999998E-3</c:v>
                </c:pt>
                <c:pt idx="399">
                  <c:v>-1.6863852267599998E-3</c:v>
                </c:pt>
                <c:pt idx="400">
                  <c:v>-1.7111312324299996E-3</c:v>
                </c:pt>
                <c:pt idx="401">
                  <c:v>4.2633345082121691E-3</c:v>
                </c:pt>
                <c:pt idx="402">
                  <c:v>-1.7681954128099997E-3</c:v>
                </c:pt>
                <c:pt idx="403">
                  <c:v>-1.7819390456499998E-3</c:v>
                </c:pt>
                <c:pt idx="404">
                  <c:v>4.2331366952121693E-3</c:v>
                </c:pt>
                <c:pt idx="405">
                  <c:v>-1.8347608238599997E-3</c:v>
                </c:pt>
                <c:pt idx="406">
                  <c:v>-1.8394191927699995E-3</c:v>
                </c:pt>
                <c:pt idx="407">
                  <c:v>4.1738416352521696E-3</c:v>
                </c:pt>
                <c:pt idx="408">
                  <c:v>-1.8511415278199997E-3</c:v>
                </c:pt>
                <c:pt idx="409">
                  <c:v>-1.8712063008299998E-3</c:v>
                </c:pt>
                <c:pt idx="410">
                  <c:v>4.1386025023021694E-3</c:v>
                </c:pt>
                <c:pt idx="411">
                  <c:v>-1.8944192405299998E-3</c:v>
                </c:pt>
                <c:pt idx="412">
                  <c:v>-1.9116473571999999E-3</c:v>
                </c:pt>
                <c:pt idx="413">
                  <c:v>4.0660969210221699E-3</c:v>
                </c:pt>
                <c:pt idx="414">
                  <c:v>4.0499479558621689E-3</c:v>
                </c:pt>
                <c:pt idx="415">
                  <c:v>-1.9912744702099998E-3</c:v>
                </c:pt>
                <c:pt idx="416">
                  <c:v>3.9864109031621693E-3</c:v>
                </c:pt>
                <c:pt idx="417">
                  <c:v>3.9080002735621695E-3</c:v>
                </c:pt>
                <c:pt idx="418">
                  <c:v>3.8352386432721694E-3</c:v>
                </c:pt>
                <c:pt idx="419">
                  <c:v>3.7611098993621693E-3</c:v>
                </c:pt>
                <c:pt idx="420">
                  <c:v>-2.2888046947899996E-3</c:v>
                </c:pt>
                <c:pt idx="421">
                  <c:v>-2.3028711535099996E-3</c:v>
                </c:pt>
                <c:pt idx="422">
                  <c:v>-2.3229822330099997E-3</c:v>
                </c:pt>
                <c:pt idx="423">
                  <c:v>3.6934196941221693E-3</c:v>
                </c:pt>
                <c:pt idx="424">
                  <c:v>-2.3332388269799997E-3</c:v>
                </c:pt>
                <c:pt idx="425">
                  <c:v>-2.3360818517499998E-3</c:v>
                </c:pt>
                <c:pt idx="426">
                  <c:v>3.6791177486321693E-3</c:v>
                </c:pt>
                <c:pt idx="427">
                  <c:v>3.6308611822821694E-3</c:v>
                </c:pt>
                <c:pt idx="428">
                  <c:v>-2.4024456708599995E-3</c:v>
                </c:pt>
                <c:pt idx="429">
                  <c:v>3.5652684822121694E-3</c:v>
                </c:pt>
                <c:pt idx="430">
                  <c:v>3.5608339980621692E-3</c:v>
                </c:pt>
                <c:pt idx="431">
                  <c:v>3.5526268704421694E-3</c:v>
                </c:pt>
                <c:pt idx="432">
                  <c:v>-2.4995886430699997E-3</c:v>
                </c:pt>
                <c:pt idx="433">
                  <c:v>-2.5173275320899999E-3</c:v>
                </c:pt>
                <c:pt idx="434">
                  <c:v>3.5007646598221695E-3</c:v>
                </c:pt>
                <c:pt idx="435">
                  <c:v>3.493196943792169E-3</c:v>
                </c:pt>
                <c:pt idx="436">
                  <c:v>3.4887690984621695E-3</c:v>
                </c:pt>
                <c:pt idx="437">
                  <c:v>3.4664155428021696E-3</c:v>
                </c:pt>
                <c:pt idx="438">
                  <c:v>3.4463691872221691E-3</c:v>
                </c:pt>
                <c:pt idx="439">
                  <c:v>3.4165342429921691E-3</c:v>
                </c:pt>
                <c:pt idx="440">
                  <c:v>3.4052735564621696E-3</c:v>
                </c:pt>
                <c:pt idx="441">
                  <c:v>3.3490411559721697E-3</c:v>
                </c:pt>
                <c:pt idx="442">
                  <c:v>-2.6806553250099999E-3</c:v>
                </c:pt>
                <c:pt idx="443">
                  <c:v>3.3300839300521691E-3</c:v>
                </c:pt>
                <c:pt idx="444">
                  <c:v>3.2841626041421692E-3</c:v>
                </c:pt>
                <c:pt idx="445">
                  <c:v>-2.7411861049599995E-3</c:v>
                </c:pt>
                <c:pt idx="446">
                  <c:v>3.2573993034421696E-3</c:v>
                </c:pt>
                <c:pt idx="447">
                  <c:v>-2.8353735215199995E-3</c:v>
                </c:pt>
                <c:pt idx="448">
                  <c:v>3.1813104105021697E-3</c:v>
                </c:pt>
                <c:pt idx="449">
                  <c:v>3.0805983883921691E-3</c:v>
                </c:pt>
                <c:pt idx="450">
                  <c:v>3.0584545885221693E-3</c:v>
                </c:pt>
                <c:pt idx="451">
                  <c:v>-2.9999824068099997E-3</c:v>
                </c:pt>
                <c:pt idx="452">
                  <c:v>-3.0217110022799994E-3</c:v>
                </c:pt>
                <c:pt idx="453">
                  <c:v>2.9454320216321696E-3</c:v>
                </c:pt>
                <c:pt idx="454">
                  <c:v>-3.0942581890399997E-3</c:v>
                </c:pt>
                <c:pt idx="455">
                  <c:v>-3.1124957442999995E-3</c:v>
                </c:pt>
                <c:pt idx="456">
                  <c:v>-3.1415427852299993E-3</c:v>
                </c:pt>
                <c:pt idx="457">
                  <c:v>-3.1645445328399996E-3</c:v>
                </c:pt>
                <c:pt idx="458">
                  <c:v>2.8164846807421694E-3</c:v>
                </c:pt>
                <c:pt idx="459">
                  <c:v>2.7050516652121696E-3</c:v>
                </c:pt>
                <c:pt idx="460">
                  <c:v>2.6380463721221697E-3</c:v>
                </c:pt>
                <c:pt idx="461">
                  <c:v>2.5819975801221694E-3</c:v>
                </c:pt>
                <c:pt idx="462">
                  <c:v>-3.4529203461999996E-3</c:v>
                </c:pt>
                <c:pt idx="463">
                  <c:v>-3.4726613003399991E-3</c:v>
                </c:pt>
                <c:pt idx="464">
                  <c:v>2.4596213532621695E-3</c:v>
                </c:pt>
                <c:pt idx="465">
                  <c:v>2.4192815925221699E-3</c:v>
                </c:pt>
                <c:pt idx="466">
                  <c:v>-3.6509856569799993E-3</c:v>
                </c:pt>
                <c:pt idx="467">
                  <c:v>-3.6953237585799991E-3</c:v>
                </c:pt>
                <c:pt idx="468">
                  <c:v>-3.7254533711899994E-3</c:v>
                </c:pt>
                <c:pt idx="469">
                  <c:v>2.2815414470921695E-3</c:v>
                </c:pt>
                <c:pt idx="470">
                  <c:v>2.2530861069921695E-3</c:v>
                </c:pt>
                <c:pt idx="471">
                  <c:v>2.2236898726821696E-3</c:v>
                </c:pt>
                <c:pt idx="472">
                  <c:v>2.1728765676121697E-3</c:v>
                </c:pt>
                <c:pt idx="473">
                  <c:v>2.1548398006921697E-3</c:v>
                </c:pt>
                <c:pt idx="474">
                  <c:v>2.0619852990821693E-3</c:v>
                </c:pt>
                <c:pt idx="475">
                  <c:v>-4.0203552786099994E-3</c:v>
                </c:pt>
                <c:pt idx="476">
                  <c:v>1.9606228473121696E-3</c:v>
                </c:pt>
                <c:pt idx="477">
                  <c:v>-4.1265474458299992E-3</c:v>
                </c:pt>
                <c:pt idx="478">
                  <c:v>1.8403930571321697E-3</c:v>
                </c:pt>
                <c:pt idx="479">
                  <c:v>1.64861999024217E-3</c:v>
                </c:pt>
                <c:pt idx="480">
                  <c:v>1.6262172040021694E-3</c:v>
                </c:pt>
                <c:pt idx="481">
                  <c:v>-4.464376192889999E-3</c:v>
                </c:pt>
                <c:pt idx="482">
                  <c:v>1.25313605926217E-3</c:v>
                </c:pt>
                <c:pt idx="483">
                  <c:v>-4.9743254075399991E-3</c:v>
                </c:pt>
                <c:pt idx="484">
                  <c:v>9.1317131054216918E-4</c:v>
                </c:pt>
                <c:pt idx="485">
                  <c:v>9.0295684849216965E-4</c:v>
                </c:pt>
                <c:pt idx="486">
                  <c:v>-5.291242597589999E-3</c:v>
                </c:pt>
                <c:pt idx="487">
                  <c:v>7.0122696234217047E-4</c:v>
                </c:pt>
                <c:pt idx="488">
                  <c:v>-5.3713285402599989E-3</c:v>
                </c:pt>
                <c:pt idx="489">
                  <c:v>-5.5002592626099992E-3</c:v>
                </c:pt>
                <c:pt idx="490">
                  <c:v>-5.6167905342099991E-3</c:v>
                </c:pt>
                <c:pt idx="491">
                  <c:v>2.9713677464216978E-4</c:v>
                </c:pt>
                <c:pt idx="492">
                  <c:v>2.3430515079216931E-4</c:v>
                </c:pt>
                <c:pt idx="493">
                  <c:v>1.9184523706216976E-4</c:v>
                </c:pt>
                <c:pt idx="494">
                  <c:v>7.587467555216984E-5</c:v>
                </c:pt>
                <c:pt idx="495">
                  <c:v>-3.7047696201782977E-4</c:v>
                </c:pt>
                <c:pt idx="496">
                  <c:v>-5.1606936854783035E-4</c:v>
                </c:pt>
                <c:pt idx="497">
                  <c:v>-7.5999147113782993E-4</c:v>
                </c:pt>
                <c:pt idx="498">
                  <c:v>-8.0991242417783032E-4</c:v>
                </c:pt>
                <c:pt idx="499">
                  <c:v>-8.7564973664783045E-4</c:v>
                </c:pt>
                <c:pt idx="500">
                  <c:v>-1.2756767442978307E-3</c:v>
                </c:pt>
                <c:pt idx="501">
                  <c:v>-2.6019726810678299E-3</c:v>
                </c:pt>
                <c:pt idx="502">
                  <c:v>-2.6316072187678296E-3</c:v>
                </c:pt>
                <c:pt idx="503">
                  <c:v>-2.7968135881778298E-3</c:v>
                </c:pt>
                <c:pt idx="504">
                  <c:v>-3.3997229025678304E-3</c:v>
                </c:pt>
                <c:pt idx="505">
                  <c:v>-1.0002469030829998E-2</c:v>
                </c:pt>
                <c:pt idx="506">
                  <c:v>-4.3411514158978298E-3</c:v>
                </c:pt>
                <c:pt idx="507">
                  <c:v>-5.5853929616778274E-3</c:v>
                </c:pt>
                <c:pt idx="508">
                  <c:v>-6.1382739816478304E-3</c:v>
                </c:pt>
                <c:pt idx="509">
                  <c:v>-1.2236117560979998E-2</c:v>
                </c:pt>
                <c:pt idx="510">
                  <c:v>-6.2580709711278285E-3</c:v>
                </c:pt>
                <c:pt idx="511">
                  <c:v>-1.620709906057E-2</c:v>
                </c:pt>
                <c:pt idx="512">
                  <c:v>-1.1130928776387829E-2</c:v>
                </c:pt>
                <c:pt idx="513">
                  <c:v>-1.359859849261783E-2</c:v>
                </c:pt>
                <c:pt idx="514">
                  <c:v>-2.4525903661677825E-2</c:v>
                </c:pt>
                <c:pt idx="515">
                  <c:v>-2.848583803730783E-2</c:v>
                </c:pt>
                <c:pt idx="516">
                  <c:v>-3.2154944816547827E-2</c:v>
                </c:pt>
                <c:pt idx="517">
                  <c:v>-6.3779316643217815E-2</c:v>
                </c:pt>
                <c:pt idx="518">
                  <c:v>-6.4275718525587819E-2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7-449A-B35B-AF9DAA3FC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037216"/>
        <c:axId val="1216040096"/>
      </c:barChart>
      <c:catAx>
        <c:axId val="1216037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# of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Holdings (Sorted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by S&amp;P 500 Weight)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8427800858325672"/>
              <c:y val="0.8333610250236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40096"/>
        <c:crosses val="autoZero"/>
        <c:auto val="1"/>
        <c:lblAlgn val="ctr"/>
        <c:lblOffset val="50"/>
        <c:tickLblSkip val="100"/>
        <c:tickMarkSkip val="100"/>
        <c:noMultiLvlLbl val="0"/>
      </c:catAx>
      <c:valAx>
        <c:axId val="121604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 Weight</a:t>
                </a:r>
              </a:p>
            </c:rich>
          </c:tx>
          <c:layout>
            <c:manualLayout>
              <c:xMode val="edge"/>
              <c:yMode val="edge"/>
              <c:x val="5.8914142245453605E-2"/>
              <c:y val="0.426981997319716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64442452158059"/>
          <c:y val="0.15266736442935547"/>
          <c:w val="0.80783477413934968"/>
          <c:h val="0.65421844520606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Active_Wgts!$M$7</c:f>
              <c:strCache>
                <c:ptCount val="1"/>
                <c:pt idx="0">
                  <c:v>CCCCWT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Active_Wgts!$K$9:$K$527</c:f>
              <c:numCache>
                <c:formatCode>General</c:formatCode>
                <c:ptCount val="51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</c:numCache>
            </c:numRef>
          </c:cat>
          <c:val>
            <c:numRef>
              <c:f>Active_Wgts!$M$9:$M$527</c:f>
              <c:numCache>
                <c:formatCode>0.00%</c:formatCode>
                <c:ptCount val="519"/>
                <c:pt idx="0">
                  <c:v>0</c:v>
                </c:pt>
                <c:pt idx="1">
                  <c:v>0</c:v>
                </c:pt>
                <c:pt idx="2">
                  <c:v>1.4838969080881003E-3</c:v>
                </c:pt>
                <c:pt idx="3">
                  <c:v>6.1578055279612638E-4</c:v>
                </c:pt>
                <c:pt idx="4">
                  <c:v>3.6669177524963705E-4</c:v>
                </c:pt>
                <c:pt idx="5">
                  <c:v>3.0933386697569676E-4</c:v>
                </c:pt>
                <c:pt idx="6">
                  <c:v>2.8424782532861145E-4</c:v>
                </c:pt>
                <c:pt idx="7">
                  <c:v>2.0234094470704209E-3</c:v>
                </c:pt>
                <c:pt idx="8">
                  <c:v>4.2574410834893923E-3</c:v>
                </c:pt>
                <c:pt idx="9">
                  <c:v>7.3485779866452698E-4</c:v>
                </c:pt>
                <c:pt idx="10">
                  <c:v>2.0249452162109566E-4</c:v>
                </c:pt>
                <c:pt idx="11">
                  <c:v>2.445204447598737E-4</c:v>
                </c:pt>
                <c:pt idx="12">
                  <c:v>2.6536063396003242E-3</c:v>
                </c:pt>
                <c:pt idx="13">
                  <c:v>1.0385960834822475E-3</c:v>
                </c:pt>
                <c:pt idx="14">
                  <c:v>4.5073332474712956E-4</c:v>
                </c:pt>
                <c:pt idx="15">
                  <c:v>4.9058445991262867E-4</c:v>
                </c:pt>
                <c:pt idx="16">
                  <c:v>3.3029050225425447E-4</c:v>
                </c:pt>
                <c:pt idx="17">
                  <c:v>-7.4310873439999985E-5</c:v>
                </c:pt>
                <c:pt idx="18">
                  <c:v>-9.1241440729999997E-5</c:v>
                </c:pt>
                <c:pt idx="19">
                  <c:v>-1.3288270227999999E-4</c:v>
                </c:pt>
                <c:pt idx="20">
                  <c:v>-1.4119089639999999E-4</c:v>
                </c:pt>
                <c:pt idx="21">
                  <c:v>-1.4561840902999998E-4</c:v>
                </c:pt>
                <c:pt idx="22">
                  <c:v>-1.5572518681999999E-4</c:v>
                </c:pt>
                <c:pt idx="23">
                  <c:v>-1.6248855723999996E-4</c:v>
                </c:pt>
                <c:pt idx="24">
                  <c:v>-1.6281880852999996E-4</c:v>
                </c:pt>
                <c:pt idx="25">
                  <c:v>-1.6590539166999997E-4</c:v>
                </c:pt>
                <c:pt idx="26">
                  <c:v>-1.6819536025999997E-4</c:v>
                </c:pt>
                <c:pt idx="27">
                  <c:v>-1.7847404873999999E-4</c:v>
                </c:pt>
                <c:pt idx="28">
                  <c:v>-1.8323132817E-4</c:v>
                </c:pt>
                <c:pt idx="29">
                  <c:v>-1.8330817759999997E-4</c:v>
                </c:pt>
                <c:pt idx="30">
                  <c:v>-1.8859261324999998E-4</c:v>
                </c:pt>
                <c:pt idx="31">
                  <c:v>-1.8898912229999996E-4</c:v>
                </c:pt>
                <c:pt idx="32">
                  <c:v>-1.9800825062999997E-4</c:v>
                </c:pt>
                <c:pt idx="33">
                  <c:v>-2.0128747556999996E-4</c:v>
                </c:pt>
                <c:pt idx="34">
                  <c:v>-2.0165192119999997E-4</c:v>
                </c:pt>
                <c:pt idx="35">
                  <c:v>-2.0222190211999995E-4</c:v>
                </c:pt>
                <c:pt idx="36">
                  <c:v>-2.0289590422999996E-4</c:v>
                </c:pt>
                <c:pt idx="37">
                  <c:v>-2.0797867398999998E-4</c:v>
                </c:pt>
                <c:pt idx="38">
                  <c:v>1.0232685501627278E-4</c:v>
                </c:pt>
                <c:pt idx="39">
                  <c:v>-2.1281083138999999E-4</c:v>
                </c:pt>
                <c:pt idx="40">
                  <c:v>-2.1288520342999998E-4</c:v>
                </c:pt>
                <c:pt idx="41">
                  <c:v>-2.1338345503999997E-4</c:v>
                </c:pt>
                <c:pt idx="42">
                  <c:v>-2.2077020742999998E-4</c:v>
                </c:pt>
                <c:pt idx="43">
                  <c:v>-2.2361369739999997E-4</c:v>
                </c:pt>
                <c:pt idx="44">
                  <c:v>-2.2427707806999998E-4</c:v>
                </c:pt>
                <c:pt idx="45">
                  <c:v>-2.3199826681999998E-4</c:v>
                </c:pt>
                <c:pt idx="46">
                  <c:v>-2.3222525286999997E-4</c:v>
                </c:pt>
                <c:pt idx="47">
                  <c:v>-2.3402647006999996E-4</c:v>
                </c:pt>
                <c:pt idx="48">
                  <c:v>-2.3554046959999998E-4</c:v>
                </c:pt>
                <c:pt idx="49">
                  <c:v>-2.3676367531999998E-4</c:v>
                </c:pt>
                <c:pt idx="50">
                  <c:v>1.2706832815299798E-4</c:v>
                </c:pt>
                <c:pt idx="51">
                  <c:v>-2.4565025021999997E-4</c:v>
                </c:pt>
                <c:pt idx="52">
                  <c:v>-2.4726702374999998E-4</c:v>
                </c:pt>
                <c:pt idx="53">
                  <c:v>-2.4737062929999998E-4</c:v>
                </c:pt>
                <c:pt idx="54">
                  <c:v>-2.4776343816999998E-4</c:v>
                </c:pt>
                <c:pt idx="55">
                  <c:v>-2.4912477648999994E-4</c:v>
                </c:pt>
                <c:pt idx="56">
                  <c:v>-2.5164375272000001E-4</c:v>
                </c:pt>
                <c:pt idx="57">
                  <c:v>-2.5173496647999997E-4</c:v>
                </c:pt>
                <c:pt idx="58">
                  <c:v>-2.5295631108999993E-4</c:v>
                </c:pt>
                <c:pt idx="59">
                  <c:v>-2.5717840432999998E-4</c:v>
                </c:pt>
                <c:pt idx="60">
                  <c:v>-2.5819982812999993E-4</c:v>
                </c:pt>
                <c:pt idx="61">
                  <c:v>-2.5833235093999994E-4</c:v>
                </c:pt>
                <c:pt idx="62">
                  <c:v>-2.6047245311999995E-4</c:v>
                </c:pt>
                <c:pt idx="63">
                  <c:v>-2.6354670702999995E-4</c:v>
                </c:pt>
                <c:pt idx="64">
                  <c:v>-2.6511758679999996E-4</c:v>
                </c:pt>
                <c:pt idx="65">
                  <c:v>1.2805545380469556E-4</c:v>
                </c:pt>
                <c:pt idx="66">
                  <c:v>-2.6624638757999993E-4</c:v>
                </c:pt>
                <c:pt idx="67">
                  <c:v>-2.6866289689999993E-4</c:v>
                </c:pt>
                <c:pt idx="68">
                  <c:v>-2.7149684945999998E-4</c:v>
                </c:pt>
                <c:pt idx="69">
                  <c:v>-2.7456812672999997E-4</c:v>
                </c:pt>
                <c:pt idx="70">
                  <c:v>-2.7546124978999995E-4</c:v>
                </c:pt>
                <c:pt idx="71">
                  <c:v>-2.7555918032999999E-4</c:v>
                </c:pt>
                <c:pt idx="72">
                  <c:v>-2.7584828302999997E-4</c:v>
                </c:pt>
                <c:pt idx="73">
                  <c:v>-2.7794600810999997E-4</c:v>
                </c:pt>
                <c:pt idx="74">
                  <c:v>-2.8415831061999995E-4</c:v>
                </c:pt>
                <c:pt idx="75">
                  <c:v>-2.9035114045999997E-4</c:v>
                </c:pt>
                <c:pt idx="76">
                  <c:v>-2.9155271582999997E-4</c:v>
                </c:pt>
                <c:pt idx="77">
                  <c:v>-2.9167908875999998E-4</c:v>
                </c:pt>
                <c:pt idx="78">
                  <c:v>-2.9192722214999999E-4</c:v>
                </c:pt>
                <c:pt idx="79">
                  <c:v>-2.9345191023999993E-4</c:v>
                </c:pt>
                <c:pt idx="80">
                  <c:v>-2.9790221711999994E-4</c:v>
                </c:pt>
                <c:pt idx="81">
                  <c:v>-2.9820310702999997E-4</c:v>
                </c:pt>
                <c:pt idx="82">
                  <c:v>-3.0039768234999995E-4</c:v>
                </c:pt>
                <c:pt idx="83">
                  <c:v>-3.0122091052999997E-4</c:v>
                </c:pt>
                <c:pt idx="84">
                  <c:v>-3.0385942923999995E-4</c:v>
                </c:pt>
                <c:pt idx="85">
                  <c:v>-3.0444479525999996E-4</c:v>
                </c:pt>
                <c:pt idx="86">
                  <c:v>-3.0492955238999996E-4</c:v>
                </c:pt>
                <c:pt idx="87">
                  <c:v>-3.0619217450999993E-4</c:v>
                </c:pt>
                <c:pt idx="88">
                  <c:v>-3.1263627619999992E-4</c:v>
                </c:pt>
                <c:pt idx="89">
                  <c:v>1.5101539769470703E-4</c:v>
                </c:pt>
                <c:pt idx="90">
                  <c:v>-3.1829772653999992E-4</c:v>
                </c:pt>
                <c:pt idx="91">
                  <c:v>-3.2002077216999994E-4</c:v>
                </c:pt>
                <c:pt idx="92">
                  <c:v>-3.2136033366999997E-4</c:v>
                </c:pt>
                <c:pt idx="93">
                  <c:v>-3.2247981707999999E-4</c:v>
                </c:pt>
                <c:pt idx="94">
                  <c:v>-3.2332277197999991E-4</c:v>
                </c:pt>
                <c:pt idx="95">
                  <c:v>-3.2426983210999996E-4</c:v>
                </c:pt>
                <c:pt idx="96">
                  <c:v>-3.2506318013E-4</c:v>
                </c:pt>
                <c:pt idx="97">
                  <c:v>-3.2655107642999998E-4</c:v>
                </c:pt>
                <c:pt idx="98">
                  <c:v>1.6058645062254194E-4</c:v>
                </c:pt>
                <c:pt idx="99">
                  <c:v>-3.3168510149999994E-4</c:v>
                </c:pt>
                <c:pt idx="100">
                  <c:v>-3.3707587352999996E-4</c:v>
                </c:pt>
                <c:pt idx="101">
                  <c:v>-3.3786135057999999E-4</c:v>
                </c:pt>
                <c:pt idx="102">
                  <c:v>-3.3941993191999997E-4</c:v>
                </c:pt>
                <c:pt idx="103">
                  <c:v>-3.4057406856999995E-4</c:v>
                </c:pt>
                <c:pt idx="104">
                  <c:v>-3.4634865797999998E-4</c:v>
                </c:pt>
                <c:pt idx="105">
                  <c:v>-3.4798117718999995E-4</c:v>
                </c:pt>
                <c:pt idx="106">
                  <c:v>-3.5027469331999996E-4</c:v>
                </c:pt>
                <c:pt idx="107">
                  <c:v>-3.5313567336E-4</c:v>
                </c:pt>
                <c:pt idx="108">
                  <c:v>-3.5569414551999995E-4</c:v>
                </c:pt>
                <c:pt idx="109">
                  <c:v>-3.6010121894999994E-4</c:v>
                </c:pt>
                <c:pt idx="110">
                  <c:v>-3.6233925766999991E-4</c:v>
                </c:pt>
                <c:pt idx="111">
                  <c:v>-3.6625242393999998E-4</c:v>
                </c:pt>
                <c:pt idx="112">
                  <c:v>-3.6722217571999991E-4</c:v>
                </c:pt>
                <c:pt idx="113">
                  <c:v>-3.6881014074999999E-4</c:v>
                </c:pt>
                <c:pt idx="114">
                  <c:v>1.8026754852830352E-4</c:v>
                </c:pt>
                <c:pt idx="115">
                  <c:v>-3.7692940555999994E-4</c:v>
                </c:pt>
                <c:pt idx="116">
                  <c:v>-3.7714614807999995E-4</c:v>
                </c:pt>
                <c:pt idx="117">
                  <c:v>-3.7852064597999993E-4</c:v>
                </c:pt>
                <c:pt idx="118">
                  <c:v>-3.7931086124999992E-4</c:v>
                </c:pt>
                <c:pt idx="119">
                  <c:v>-3.8033635133999995E-4</c:v>
                </c:pt>
                <c:pt idx="120">
                  <c:v>-3.8146566719999994E-4</c:v>
                </c:pt>
                <c:pt idx="121">
                  <c:v>-3.8187255827999993E-4</c:v>
                </c:pt>
                <c:pt idx="122">
                  <c:v>1.8764703693677952E-4</c:v>
                </c:pt>
                <c:pt idx="123">
                  <c:v>-3.8482961479999997E-4</c:v>
                </c:pt>
                <c:pt idx="124">
                  <c:v>-3.8525607254999992E-4</c:v>
                </c:pt>
                <c:pt idx="125">
                  <c:v>-3.8593599789999995E-4</c:v>
                </c:pt>
                <c:pt idx="126">
                  <c:v>-3.8646619213999995E-4</c:v>
                </c:pt>
                <c:pt idx="127">
                  <c:v>-3.8807497508999993E-4</c:v>
                </c:pt>
                <c:pt idx="128">
                  <c:v>-3.8959370844999993E-4</c:v>
                </c:pt>
                <c:pt idx="129">
                  <c:v>-3.9362190530999996E-4</c:v>
                </c:pt>
                <c:pt idx="130">
                  <c:v>-3.9464768641999992E-4</c:v>
                </c:pt>
                <c:pt idx="131">
                  <c:v>-3.9716888628999993E-4</c:v>
                </c:pt>
                <c:pt idx="132">
                  <c:v>-3.9792333997999994E-4</c:v>
                </c:pt>
                <c:pt idx="133">
                  <c:v>-4.0605185493999997E-4</c:v>
                </c:pt>
                <c:pt idx="134">
                  <c:v>-4.0714014241999996E-4</c:v>
                </c:pt>
                <c:pt idx="135">
                  <c:v>-4.078256888899999E-4</c:v>
                </c:pt>
                <c:pt idx="136">
                  <c:v>1.9611486420765536E-4</c:v>
                </c:pt>
                <c:pt idx="137">
                  <c:v>-4.0829230136999996E-4</c:v>
                </c:pt>
                <c:pt idx="138">
                  <c:v>-4.0918514709999994E-4</c:v>
                </c:pt>
                <c:pt idx="139">
                  <c:v>-4.1207049831999996E-4</c:v>
                </c:pt>
                <c:pt idx="140">
                  <c:v>-4.1449493534999993E-4</c:v>
                </c:pt>
                <c:pt idx="141">
                  <c:v>-4.1927004808999999E-4</c:v>
                </c:pt>
                <c:pt idx="142">
                  <c:v>-4.1969914742999995E-4</c:v>
                </c:pt>
                <c:pt idx="143">
                  <c:v>-4.240772320499999E-4</c:v>
                </c:pt>
                <c:pt idx="144">
                  <c:v>2.0746651088868868E-4</c:v>
                </c:pt>
                <c:pt idx="145">
                  <c:v>-4.2560786078999993E-4</c:v>
                </c:pt>
                <c:pt idx="146">
                  <c:v>-4.2760645487999996E-4</c:v>
                </c:pt>
                <c:pt idx="147">
                  <c:v>-4.2937659549999993E-4</c:v>
                </c:pt>
                <c:pt idx="148">
                  <c:v>-4.2958217558999992E-4</c:v>
                </c:pt>
                <c:pt idx="149">
                  <c:v>-4.3052097792999999E-4</c:v>
                </c:pt>
                <c:pt idx="150">
                  <c:v>2.7492799852594715E-4</c:v>
                </c:pt>
                <c:pt idx="151">
                  <c:v>-4.3647663987999994E-4</c:v>
                </c:pt>
                <c:pt idx="152">
                  <c:v>-4.3710356263999996E-4</c:v>
                </c:pt>
                <c:pt idx="153">
                  <c:v>-4.3788746271999993E-4</c:v>
                </c:pt>
                <c:pt idx="154">
                  <c:v>-4.4055929862999994E-4</c:v>
                </c:pt>
                <c:pt idx="155">
                  <c:v>-4.4212573354999996E-4</c:v>
                </c:pt>
                <c:pt idx="156">
                  <c:v>2.1309683061851366E-4</c:v>
                </c:pt>
                <c:pt idx="157">
                  <c:v>-4.4857984264999991E-4</c:v>
                </c:pt>
                <c:pt idx="158">
                  <c:v>-4.4969687722999993E-4</c:v>
                </c:pt>
                <c:pt idx="159">
                  <c:v>-4.5019751742999994E-4</c:v>
                </c:pt>
                <c:pt idx="160">
                  <c:v>-4.5050041924999995E-4</c:v>
                </c:pt>
                <c:pt idx="161">
                  <c:v>-4.5093263238999993E-4</c:v>
                </c:pt>
                <c:pt idx="162">
                  <c:v>-4.5106041209999994E-4</c:v>
                </c:pt>
                <c:pt idx="163">
                  <c:v>-4.5133162950999992E-4</c:v>
                </c:pt>
                <c:pt idx="164">
                  <c:v>-4.5415130229999994E-4</c:v>
                </c:pt>
                <c:pt idx="165">
                  <c:v>-4.5554330526999996E-4</c:v>
                </c:pt>
                <c:pt idx="166">
                  <c:v>2.2328329444452606E-4</c:v>
                </c:pt>
                <c:pt idx="167">
                  <c:v>-4.5611973135999996E-4</c:v>
                </c:pt>
                <c:pt idx="168">
                  <c:v>-4.5712107437999994E-4</c:v>
                </c:pt>
                <c:pt idx="169">
                  <c:v>2.2570244218167999E-4</c:v>
                </c:pt>
                <c:pt idx="170">
                  <c:v>-4.6050533849999994E-4</c:v>
                </c:pt>
                <c:pt idx="171">
                  <c:v>2.3652296688076265E-4</c:v>
                </c:pt>
                <c:pt idx="172">
                  <c:v>-4.6615231147999995E-4</c:v>
                </c:pt>
                <c:pt idx="173">
                  <c:v>-4.6768051926999993E-4</c:v>
                </c:pt>
                <c:pt idx="174">
                  <c:v>-4.6908846187999995E-4</c:v>
                </c:pt>
                <c:pt idx="175">
                  <c:v>-4.6912006529999995E-4</c:v>
                </c:pt>
                <c:pt idx="176">
                  <c:v>-4.710914244799999E-4</c:v>
                </c:pt>
                <c:pt idx="177">
                  <c:v>-4.7338989171999998E-4</c:v>
                </c:pt>
                <c:pt idx="178">
                  <c:v>-4.7946598091999989E-4</c:v>
                </c:pt>
                <c:pt idx="179">
                  <c:v>2.6857127589992275E-4</c:v>
                </c:pt>
                <c:pt idx="180">
                  <c:v>-4.8610381229999993E-4</c:v>
                </c:pt>
                <c:pt idx="181">
                  <c:v>-4.8649930202999991E-4</c:v>
                </c:pt>
                <c:pt idx="182">
                  <c:v>2.3868649940425482E-4</c:v>
                </c:pt>
                <c:pt idx="183">
                  <c:v>-4.8880742851999993E-4</c:v>
                </c:pt>
                <c:pt idx="184">
                  <c:v>-4.8946961276999997E-4</c:v>
                </c:pt>
                <c:pt idx="185">
                  <c:v>-4.9080838278999991E-4</c:v>
                </c:pt>
                <c:pt idx="186">
                  <c:v>3.7306237408402749E-4</c:v>
                </c:pt>
                <c:pt idx="187">
                  <c:v>-4.9223257420999986E-4</c:v>
                </c:pt>
                <c:pt idx="188">
                  <c:v>-4.9424731321999992E-4</c:v>
                </c:pt>
                <c:pt idx="189">
                  <c:v>-4.9671985596999992E-4</c:v>
                </c:pt>
                <c:pt idx="190">
                  <c:v>-4.9757000464999992E-4</c:v>
                </c:pt>
                <c:pt idx="191">
                  <c:v>-5.0021771529999996E-4</c:v>
                </c:pt>
                <c:pt idx="192">
                  <c:v>-5.0541791194999987E-4</c:v>
                </c:pt>
                <c:pt idx="193">
                  <c:v>-5.097789896599999E-4</c:v>
                </c:pt>
                <c:pt idx="194">
                  <c:v>-5.1025380298999991E-4</c:v>
                </c:pt>
                <c:pt idx="195">
                  <c:v>-5.1440380998999996E-4</c:v>
                </c:pt>
                <c:pt idx="196">
                  <c:v>-5.1689727940999991E-4</c:v>
                </c:pt>
                <c:pt idx="197">
                  <c:v>-5.2019600720999996E-4</c:v>
                </c:pt>
                <c:pt idx="198">
                  <c:v>-5.2315827187999987E-4</c:v>
                </c:pt>
                <c:pt idx="199">
                  <c:v>-5.2436010723999995E-4</c:v>
                </c:pt>
                <c:pt idx="200">
                  <c:v>-5.2485821253999993E-4</c:v>
                </c:pt>
                <c:pt idx="201">
                  <c:v>-5.2531547773999995E-4</c:v>
                </c:pt>
                <c:pt idx="202">
                  <c:v>-5.3035369087E-4</c:v>
                </c:pt>
                <c:pt idx="203">
                  <c:v>-5.3484196538999991E-4</c:v>
                </c:pt>
                <c:pt idx="204">
                  <c:v>-5.3782616128999984E-4</c:v>
                </c:pt>
                <c:pt idx="205">
                  <c:v>-5.3914963802999998E-4</c:v>
                </c:pt>
                <c:pt idx="206">
                  <c:v>-5.4310055655999994E-4</c:v>
                </c:pt>
                <c:pt idx="207">
                  <c:v>-5.4409865209999989E-4</c:v>
                </c:pt>
                <c:pt idx="208">
                  <c:v>-5.4879831853999991E-4</c:v>
                </c:pt>
                <c:pt idx="209">
                  <c:v>2.6991475587463155E-4</c:v>
                </c:pt>
                <c:pt idx="210">
                  <c:v>-5.5811116101999987E-4</c:v>
                </c:pt>
                <c:pt idx="211">
                  <c:v>2.9963680332541676E-4</c:v>
                </c:pt>
                <c:pt idx="212">
                  <c:v>-5.6814437856999992E-4</c:v>
                </c:pt>
                <c:pt idx="213">
                  <c:v>-5.6832234366999991E-4</c:v>
                </c:pt>
                <c:pt idx="214">
                  <c:v>-5.6863449548999999E-4</c:v>
                </c:pt>
                <c:pt idx="215">
                  <c:v>2.889871289529722E-4</c:v>
                </c:pt>
                <c:pt idx="216">
                  <c:v>2.9108476330673991E-4</c:v>
                </c:pt>
                <c:pt idx="217">
                  <c:v>-5.8172707506999989E-4</c:v>
                </c:pt>
                <c:pt idx="218">
                  <c:v>-5.8768308985999995E-4</c:v>
                </c:pt>
                <c:pt idx="219">
                  <c:v>-5.9697994964999989E-4</c:v>
                </c:pt>
                <c:pt idx="220">
                  <c:v>-6.0219291353999992E-4</c:v>
                </c:pt>
                <c:pt idx="221">
                  <c:v>3.1076426501121365E-4</c:v>
                </c:pt>
                <c:pt idx="222">
                  <c:v>2.8158139720737641E-4</c:v>
                </c:pt>
                <c:pt idx="223">
                  <c:v>-6.0436652952999988E-4</c:v>
                </c:pt>
                <c:pt idx="224">
                  <c:v>-6.0630163340999986E-4</c:v>
                </c:pt>
                <c:pt idx="225">
                  <c:v>-6.2044772490999997E-4</c:v>
                </c:pt>
                <c:pt idx="226">
                  <c:v>-6.2187028712999985E-4</c:v>
                </c:pt>
                <c:pt idx="227">
                  <c:v>-6.3080333254999989E-4</c:v>
                </c:pt>
                <c:pt idx="228">
                  <c:v>3.0613745590262051E-4</c:v>
                </c:pt>
                <c:pt idx="229">
                  <c:v>-6.3506363479999984E-4</c:v>
                </c:pt>
                <c:pt idx="230">
                  <c:v>-6.3577397090999993E-4</c:v>
                </c:pt>
                <c:pt idx="231">
                  <c:v>3.707440246667709E-4</c:v>
                </c:pt>
                <c:pt idx="232">
                  <c:v>-6.3632932118999988E-4</c:v>
                </c:pt>
                <c:pt idx="233">
                  <c:v>3.1938618094609346E-4</c:v>
                </c:pt>
                <c:pt idx="234">
                  <c:v>-6.4710213499999988E-4</c:v>
                </c:pt>
                <c:pt idx="235">
                  <c:v>-6.4837332216999993E-4</c:v>
                </c:pt>
                <c:pt idx="236">
                  <c:v>3.1565031664550994E-4</c:v>
                </c:pt>
                <c:pt idx="237">
                  <c:v>3.4685868999586743E-4</c:v>
                </c:pt>
                <c:pt idx="238">
                  <c:v>-6.566175014599999E-4</c:v>
                </c:pt>
                <c:pt idx="239">
                  <c:v>3.197082540184052E-4</c:v>
                </c:pt>
                <c:pt idx="240">
                  <c:v>-6.6477977789999995E-4</c:v>
                </c:pt>
                <c:pt idx="241">
                  <c:v>-6.8376874802999999E-4</c:v>
                </c:pt>
                <c:pt idx="242">
                  <c:v>-6.8379440298999992E-4</c:v>
                </c:pt>
                <c:pt idx="243">
                  <c:v>-6.8652728572999992E-4</c:v>
                </c:pt>
                <c:pt idx="244">
                  <c:v>-6.8837732539999991E-4</c:v>
                </c:pt>
                <c:pt idx="245">
                  <c:v>-6.9385274209999995E-4</c:v>
                </c:pt>
                <c:pt idx="246">
                  <c:v>7.0174248739331201E-4</c:v>
                </c:pt>
                <c:pt idx="247">
                  <c:v>-7.0295002539999985E-4</c:v>
                </c:pt>
                <c:pt idx="248">
                  <c:v>3.4351226928009575E-4</c:v>
                </c:pt>
                <c:pt idx="249">
                  <c:v>3.3938489579687947E-4</c:v>
                </c:pt>
                <c:pt idx="250">
                  <c:v>-7.1955064066999991E-4</c:v>
                </c:pt>
                <c:pt idx="251">
                  <c:v>-7.2618272838999992E-4</c:v>
                </c:pt>
                <c:pt idx="252">
                  <c:v>-7.3530411649999996E-4</c:v>
                </c:pt>
                <c:pt idx="253">
                  <c:v>-7.4084315212999993E-4</c:v>
                </c:pt>
                <c:pt idx="254">
                  <c:v>-7.4534360368999999E-4</c:v>
                </c:pt>
                <c:pt idx="255">
                  <c:v>3.8678579890593799E-4</c:v>
                </c:pt>
                <c:pt idx="256">
                  <c:v>-7.5300929868999994E-4</c:v>
                </c:pt>
                <c:pt idx="257">
                  <c:v>-7.5558559377999991E-4</c:v>
                </c:pt>
                <c:pt idx="258">
                  <c:v>-7.5604001548999994E-4</c:v>
                </c:pt>
                <c:pt idx="259">
                  <c:v>-7.584733493699998E-4</c:v>
                </c:pt>
                <c:pt idx="260">
                  <c:v>3.7329396893249318E-4</c:v>
                </c:pt>
                <c:pt idx="261">
                  <c:v>-7.6378736622999992E-4</c:v>
                </c:pt>
                <c:pt idx="262">
                  <c:v>-7.6401798671999995E-4</c:v>
                </c:pt>
                <c:pt idx="263">
                  <c:v>-7.724366764899998E-4</c:v>
                </c:pt>
                <c:pt idx="264">
                  <c:v>-7.8236232545999987E-4</c:v>
                </c:pt>
                <c:pt idx="265">
                  <c:v>-7.839440024499998E-4</c:v>
                </c:pt>
                <c:pt idx="266">
                  <c:v>-7.8533610749999987E-4</c:v>
                </c:pt>
                <c:pt idx="267">
                  <c:v>-7.8797153744999992E-4</c:v>
                </c:pt>
                <c:pt idx="268">
                  <c:v>-8.0812868801999988E-4</c:v>
                </c:pt>
                <c:pt idx="269">
                  <c:v>-8.2307568182999995E-4</c:v>
                </c:pt>
                <c:pt idx="270">
                  <c:v>-8.2375217742999981E-4</c:v>
                </c:pt>
                <c:pt idx="271">
                  <c:v>-8.2617109895999992E-4</c:v>
                </c:pt>
                <c:pt idx="272">
                  <c:v>-8.2625897053999989E-4</c:v>
                </c:pt>
                <c:pt idx="273">
                  <c:v>5.4481645170497664E-4</c:v>
                </c:pt>
                <c:pt idx="274">
                  <c:v>-8.3886098295999983E-4</c:v>
                </c:pt>
                <c:pt idx="275">
                  <c:v>-8.4344585073999989E-4</c:v>
                </c:pt>
                <c:pt idx="276">
                  <c:v>-8.4503755016999982E-4</c:v>
                </c:pt>
                <c:pt idx="277">
                  <c:v>-8.4658538620999992E-4</c:v>
                </c:pt>
                <c:pt idx="278">
                  <c:v>4.1391312469679772E-4</c:v>
                </c:pt>
                <c:pt idx="279">
                  <c:v>-8.4890782238999983E-4</c:v>
                </c:pt>
                <c:pt idx="280">
                  <c:v>-8.4990137857999983E-4</c:v>
                </c:pt>
                <c:pt idx="281">
                  <c:v>-8.5205878682999986E-4</c:v>
                </c:pt>
                <c:pt idx="282">
                  <c:v>-8.5687828293999982E-4</c:v>
                </c:pt>
                <c:pt idx="283">
                  <c:v>-8.5753532594999994E-4</c:v>
                </c:pt>
                <c:pt idx="284">
                  <c:v>-8.6592353337999989E-4</c:v>
                </c:pt>
                <c:pt idx="285">
                  <c:v>-8.777220585299998E-4</c:v>
                </c:pt>
                <c:pt idx="286">
                  <c:v>4.1239180431496675E-4</c:v>
                </c:pt>
                <c:pt idx="287">
                  <c:v>-8.8961910647999997E-4</c:v>
                </c:pt>
                <c:pt idx="288">
                  <c:v>4.4001909326504905E-4</c:v>
                </c:pt>
                <c:pt idx="289">
                  <c:v>-8.9016341843999979E-4</c:v>
                </c:pt>
                <c:pt idx="290">
                  <c:v>4.3761510288229451E-4</c:v>
                </c:pt>
                <c:pt idx="291">
                  <c:v>4.4304985236592604E-4</c:v>
                </c:pt>
                <c:pt idx="292">
                  <c:v>-9.0850511391999983E-4</c:v>
                </c:pt>
                <c:pt idx="293">
                  <c:v>4.9025382174973549E-4</c:v>
                </c:pt>
                <c:pt idx="294">
                  <c:v>-9.1459268390999991E-4</c:v>
                </c:pt>
                <c:pt idx="295">
                  <c:v>4.4422917493790626E-4</c:v>
                </c:pt>
                <c:pt idx="296">
                  <c:v>-9.1616696971999988E-4</c:v>
                </c:pt>
                <c:pt idx="297">
                  <c:v>-9.2423586133999979E-4</c:v>
                </c:pt>
                <c:pt idx="298">
                  <c:v>-9.2507549651999995E-4</c:v>
                </c:pt>
                <c:pt idx="299">
                  <c:v>-9.2903183397999984E-4</c:v>
                </c:pt>
                <c:pt idx="300">
                  <c:v>-9.3098710509999987E-4</c:v>
                </c:pt>
                <c:pt idx="301">
                  <c:v>-9.317118704699999E-4</c:v>
                </c:pt>
                <c:pt idx="302">
                  <c:v>-9.3225360694999977E-4</c:v>
                </c:pt>
                <c:pt idx="303">
                  <c:v>4.6811659635990468E-4</c:v>
                </c:pt>
                <c:pt idx="304">
                  <c:v>4.610556395908842E-4</c:v>
                </c:pt>
                <c:pt idx="305">
                  <c:v>-9.449057517399999E-4</c:v>
                </c:pt>
                <c:pt idx="306">
                  <c:v>4.6439987072578205E-4</c:v>
                </c:pt>
                <c:pt idx="307">
                  <c:v>4.6305547907398706E-4</c:v>
                </c:pt>
                <c:pt idx="308">
                  <c:v>-9.5005185780999994E-4</c:v>
                </c:pt>
                <c:pt idx="309">
                  <c:v>4.789648343246697E-4</c:v>
                </c:pt>
                <c:pt idx="310">
                  <c:v>-9.5995903947999992E-4</c:v>
                </c:pt>
                <c:pt idx="311">
                  <c:v>-9.6200115507999993E-4</c:v>
                </c:pt>
                <c:pt idx="312">
                  <c:v>-9.6366698038999983E-4</c:v>
                </c:pt>
                <c:pt idx="313">
                  <c:v>-9.7035904022999984E-4</c:v>
                </c:pt>
                <c:pt idx="314">
                  <c:v>-9.7617809698999987E-4</c:v>
                </c:pt>
                <c:pt idx="315">
                  <c:v>-9.768043705399999E-4</c:v>
                </c:pt>
                <c:pt idx="316">
                  <c:v>-9.8137059085999989E-4</c:v>
                </c:pt>
                <c:pt idx="317">
                  <c:v>-9.8235679148999983E-4</c:v>
                </c:pt>
                <c:pt idx="318">
                  <c:v>-9.8473622662999987E-4</c:v>
                </c:pt>
                <c:pt idx="319">
                  <c:v>4.8052245065235803E-4</c:v>
                </c:pt>
                <c:pt idx="320">
                  <c:v>-9.965742195899999E-4</c:v>
                </c:pt>
                <c:pt idx="321">
                  <c:v>4.9321786199092959E-4</c:v>
                </c:pt>
                <c:pt idx="322">
                  <c:v>4.7975982808388181E-4</c:v>
                </c:pt>
                <c:pt idx="323">
                  <c:v>4.9822889306032911E-4</c:v>
                </c:pt>
                <c:pt idx="324">
                  <c:v>-1.0197020391599998E-3</c:v>
                </c:pt>
                <c:pt idx="325">
                  <c:v>4.9892395210255724E-4</c:v>
                </c:pt>
                <c:pt idx="326">
                  <c:v>3.9524407724551174E-4</c:v>
                </c:pt>
                <c:pt idx="327">
                  <c:v>5.0380999851780514E-4</c:v>
                </c:pt>
                <c:pt idx="328">
                  <c:v>-1.0381132291999999E-3</c:v>
                </c:pt>
                <c:pt idx="329">
                  <c:v>-1.0591615256199999E-3</c:v>
                </c:pt>
                <c:pt idx="330">
                  <c:v>4.8313393809358367E-4</c:v>
                </c:pt>
                <c:pt idx="331">
                  <c:v>-1.0628649089399998E-3</c:v>
                </c:pt>
                <c:pt idx="332">
                  <c:v>-1.0659270312199998E-3</c:v>
                </c:pt>
                <c:pt idx="333">
                  <c:v>-1.0667652435799998E-3</c:v>
                </c:pt>
                <c:pt idx="334">
                  <c:v>-1.0687139976199998E-3</c:v>
                </c:pt>
                <c:pt idx="335">
                  <c:v>5.3151381242930282E-4</c:v>
                </c:pt>
                <c:pt idx="336">
                  <c:v>-1.0904177265499998E-3</c:v>
                </c:pt>
                <c:pt idx="337">
                  <c:v>7.1828442998182794E-4</c:v>
                </c:pt>
                <c:pt idx="338">
                  <c:v>6.0200121035859123E-4</c:v>
                </c:pt>
                <c:pt idx="339">
                  <c:v>-1.1196412344599998E-3</c:v>
                </c:pt>
                <c:pt idx="340">
                  <c:v>-1.1351395829799998E-3</c:v>
                </c:pt>
                <c:pt idx="341">
                  <c:v>-1.1440358183899999E-3</c:v>
                </c:pt>
                <c:pt idx="342">
                  <c:v>-1.1525139179099997E-3</c:v>
                </c:pt>
                <c:pt idx="343">
                  <c:v>5.6135140297534154E-4</c:v>
                </c:pt>
                <c:pt idx="344">
                  <c:v>-1.1625598069299999E-3</c:v>
                </c:pt>
                <c:pt idx="345">
                  <c:v>-1.1661839754799998E-3</c:v>
                </c:pt>
                <c:pt idx="346">
                  <c:v>-1.1705011394299999E-3</c:v>
                </c:pt>
                <c:pt idx="347">
                  <c:v>-1.1763555784499999E-3</c:v>
                </c:pt>
                <c:pt idx="348">
                  <c:v>-1.1878459596399997E-3</c:v>
                </c:pt>
                <c:pt idx="349">
                  <c:v>-1.1929087188099999E-3</c:v>
                </c:pt>
                <c:pt idx="350">
                  <c:v>-1.1980505329099997E-3</c:v>
                </c:pt>
                <c:pt idx="351">
                  <c:v>-1.2001748533899998E-3</c:v>
                </c:pt>
                <c:pt idx="352">
                  <c:v>-1.2038988661599997E-3</c:v>
                </c:pt>
                <c:pt idx="353">
                  <c:v>-1.2067121426499999E-3</c:v>
                </c:pt>
                <c:pt idx="354">
                  <c:v>-1.2100006410199998E-3</c:v>
                </c:pt>
                <c:pt idx="355">
                  <c:v>-1.2186288894799999E-3</c:v>
                </c:pt>
                <c:pt idx="356">
                  <c:v>6.0117210279615491E-4</c:v>
                </c:pt>
                <c:pt idx="357">
                  <c:v>-1.2285647953499998E-3</c:v>
                </c:pt>
                <c:pt idx="358">
                  <c:v>5.3425851947583401E-4</c:v>
                </c:pt>
                <c:pt idx="359">
                  <c:v>-1.2485880054599998E-3</c:v>
                </c:pt>
                <c:pt idx="360">
                  <c:v>-1.2489091665999999E-3</c:v>
                </c:pt>
                <c:pt idx="361">
                  <c:v>6.182724561141161E-4</c:v>
                </c:pt>
                <c:pt idx="362">
                  <c:v>-1.2757060074199999E-3</c:v>
                </c:pt>
                <c:pt idx="363">
                  <c:v>6.4953673278337243E-4</c:v>
                </c:pt>
                <c:pt idx="364">
                  <c:v>-1.3020299808899998E-3</c:v>
                </c:pt>
                <c:pt idx="365">
                  <c:v>6.3781380417277751E-4</c:v>
                </c:pt>
                <c:pt idx="366">
                  <c:v>-1.3118198402499999E-3</c:v>
                </c:pt>
                <c:pt idx="367">
                  <c:v>-1.3349582134499997E-3</c:v>
                </c:pt>
                <c:pt idx="368">
                  <c:v>6.8586668807352398E-4</c:v>
                </c:pt>
                <c:pt idx="369">
                  <c:v>-1.3857989596699997E-3</c:v>
                </c:pt>
                <c:pt idx="370">
                  <c:v>8.005003816070333E-4</c:v>
                </c:pt>
                <c:pt idx="371">
                  <c:v>-1.3938546528799998E-3</c:v>
                </c:pt>
                <c:pt idx="372">
                  <c:v>-1.3982421498699999E-3</c:v>
                </c:pt>
                <c:pt idx="373">
                  <c:v>-1.4036742656699998E-3</c:v>
                </c:pt>
                <c:pt idx="374">
                  <c:v>-1.4068375235499998E-3</c:v>
                </c:pt>
                <c:pt idx="375">
                  <c:v>6.8652173559772948E-4</c:v>
                </c:pt>
                <c:pt idx="376">
                  <c:v>-1.4475986455699996E-3</c:v>
                </c:pt>
                <c:pt idx="377">
                  <c:v>-1.4554531157499999E-3</c:v>
                </c:pt>
                <c:pt idx="378">
                  <c:v>-1.4613984542899998E-3</c:v>
                </c:pt>
                <c:pt idx="379">
                  <c:v>-1.4629876145199998E-3</c:v>
                </c:pt>
                <c:pt idx="380">
                  <c:v>8.5688964794056492E-4</c:v>
                </c:pt>
                <c:pt idx="381">
                  <c:v>8.2275234158719641E-4</c:v>
                </c:pt>
                <c:pt idx="382">
                  <c:v>-1.4777700651599998E-3</c:v>
                </c:pt>
                <c:pt idx="383">
                  <c:v>6.3276365258723615E-4</c:v>
                </c:pt>
                <c:pt idx="384">
                  <c:v>-1.4782216167999998E-3</c:v>
                </c:pt>
                <c:pt idx="385">
                  <c:v>-1.4782698244399997E-3</c:v>
                </c:pt>
                <c:pt idx="386">
                  <c:v>-1.4817196016499998E-3</c:v>
                </c:pt>
                <c:pt idx="387">
                  <c:v>-1.5096643350799997E-3</c:v>
                </c:pt>
                <c:pt idx="388">
                  <c:v>-1.5210704706199998E-3</c:v>
                </c:pt>
                <c:pt idx="389">
                  <c:v>-1.5261452986899998E-3</c:v>
                </c:pt>
                <c:pt idx="390">
                  <c:v>7.6450544582774903E-4</c:v>
                </c:pt>
                <c:pt idx="391">
                  <c:v>-1.5387198226699996E-3</c:v>
                </c:pt>
                <c:pt idx="392">
                  <c:v>7.4544037970195303E-4</c:v>
                </c:pt>
                <c:pt idx="393">
                  <c:v>-1.5659746139499997E-3</c:v>
                </c:pt>
                <c:pt idx="394">
                  <c:v>8.1316115782956513E-4</c:v>
                </c:pt>
                <c:pt idx="395">
                  <c:v>-1.6393196407899996E-3</c:v>
                </c:pt>
                <c:pt idx="396">
                  <c:v>8.069761722278451E-4</c:v>
                </c:pt>
                <c:pt idx="397">
                  <c:v>8.5809670398167247E-4</c:v>
                </c:pt>
                <c:pt idx="398">
                  <c:v>-1.6572053167999998E-3</c:v>
                </c:pt>
                <c:pt idx="399">
                  <c:v>-1.6863852267599998E-3</c:v>
                </c:pt>
                <c:pt idx="400">
                  <c:v>-1.7111312324299996E-3</c:v>
                </c:pt>
                <c:pt idx="401">
                  <c:v>8.6117225663299014E-4</c:v>
                </c:pt>
                <c:pt idx="402">
                  <c:v>-1.7681954128099997E-3</c:v>
                </c:pt>
                <c:pt idx="403">
                  <c:v>-1.7819390456499998E-3</c:v>
                </c:pt>
                <c:pt idx="404">
                  <c:v>1.0212460948347214E-3</c:v>
                </c:pt>
                <c:pt idx="405">
                  <c:v>-1.8347608238599997E-3</c:v>
                </c:pt>
                <c:pt idx="406">
                  <c:v>-1.8394191927699995E-3</c:v>
                </c:pt>
                <c:pt idx="407">
                  <c:v>8.9289527367969967E-4</c:v>
                </c:pt>
                <c:pt idx="408">
                  <c:v>-1.8511415278199997E-3</c:v>
                </c:pt>
                <c:pt idx="409">
                  <c:v>-1.8712063008299998E-3</c:v>
                </c:pt>
                <c:pt idx="410">
                  <c:v>9.220773052978509E-4</c:v>
                </c:pt>
                <c:pt idx="411">
                  <c:v>-1.8944192405299998E-3</c:v>
                </c:pt>
                <c:pt idx="412">
                  <c:v>-1.9116473571999999E-3</c:v>
                </c:pt>
                <c:pt idx="413">
                  <c:v>9.5003134254406261E-4</c:v>
                </c:pt>
                <c:pt idx="414">
                  <c:v>9.787143924940506E-4</c:v>
                </c:pt>
                <c:pt idx="415">
                  <c:v>-1.9912744702099998E-3</c:v>
                </c:pt>
                <c:pt idx="416">
                  <c:v>1.1580348166215643E-3</c:v>
                </c:pt>
                <c:pt idx="417">
                  <c:v>1.0405010311372773E-3</c:v>
                </c:pt>
                <c:pt idx="418">
                  <c:v>1.1104172293325194E-3</c:v>
                </c:pt>
                <c:pt idx="419">
                  <c:v>8.3362183936825512E-4</c:v>
                </c:pt>
                <c:pt idx="420">
                  <c:v>-2.2888046947899996E-3</c:v>
                </c:pt>
                <c:pt idx="421">
                  <c:v>-2.3028711535099996E-3</c:v>
                </c:pt>
                <c:pt idx="422">
                  <c:v>-2.3229822330099997E-3</c:v>
                </c:pt>
                <c:pt idx="423">
                  <c:v>1.1415860673936336E-3</c:v>
                </c:pt>
                <c:pt idx="424">
                  <c:v>-2.3332388269799997E-3</c:v>
                </c:pt>
                <c:pt idx="425">
                  <c:v>-2.3360818517499998E-3</c:v>
                </c:pt>
                <c:pt idx="426">
                  <c:v>1.1234878241839419E-3</c:v>
                </c:pt>
                <c:pt idx="427">
                  <c:v>1.1844698157732268E-3</c:v>
                </c:pt>
                <c:pt idx="428">
                  <c:v>-2.4024456708599995E-3</c:v>
                </c:pt>
                <c:pt idx="429">
                  <c:v>1.1020504204715298E-3</c:v>
                </c:pt>
                <c:pt idx="430">
                  <c:v>1.2039399587790486E-3</c:v>
                </c:pt>
                <c:pt idx="431">
                  <c:v>1.2118684718697937E-3</c:v>
                </c:pt>
                <c:pt idx="432">
                  <c:v>-2.4995886430699997E-3</c:v>
                </c:pt>
                <c:pt idx="433">
                  <c:v>-2.5173275320899999E-3</c:v>
                </c:pt>
                <c:pt idx="434">
                  <c:v>1.2454964098881859E-3</c:v>
                </c:pt>
                <c:pt idx="435">
                  <c:v>1.2755068482998818E-3</c:v>
                </c:pt>
                <c:pt idx="436">
                  <c:v>1.2464034650371911E-3</c:v>
                </c:pt>
                <c:pt idx="437">
                  <c:v>1.2294652327339375E-3</c:v>
                </c:pt>
                <c:pt idx="438">
                  <c:v>1.2667640070512642E-3</c:v>
                </c:pt>
                <c:pt idx="439">
                  <c:v>1.3948251465098678E-3</c:v>
                </c:pt>
                <c:pt idx="440">
                  <c:v>1.296245667961412E-3</c:v>
                </c:pt>
                <c:pt idx="441">
                  <c:v>1.2660738924234827E-3</c:v>
                </c:pt>
                <c:pt idx="442">
                  <c:v>-2.6806553250099999E-3</c:v>
                </c:pt>
                <c:pt idx="443">
                  <c:v>1.0028310520716175E-3</c:v>
                </c:pt>
                <c:pt idx="444">
                  <c:v>1.2844001447064831E-3</c:v>
                </c:pt>
                <c:pt idx="445">
                  <c:v>-2.7411861049599995E-3</c:v>
                </c:pt>
                <c:pt idx="446">
                  <c:v>1.3611097821994212E-3</c:v>
                </c:pt>
                <c:pt idx="447">
                  <c:v>-2.8353735215199995E-3</c:v>
                </c:pt>
                <c:pt idx="448">
                  <c:v>2.1749203918322705E-3</c:v>
                </c:pt>
                <c:pt idx="449">
                  <c:v>1.4466322533384468E-3</c:v>
                </c:pt>
                <c:pt idx="450">
                  <c:v>1.4512018916713163E-3</c:v>
                </c:pt>
                <c:pt idx="451">
                  <c:v>-2.9999824068099997E-3</c:v>
                </c:pt>
                <c:pt idx="452">
                  <c:v>-3.0217110022799994E-3</c:v>
                </c:pt>
                <c:pt idx="453">
                  <c:v>1.5101109785521103E-3</c:v>
                </c:pt>
                <c:pt idx="454">
                  <c:v>-3.0942581890399997E-3</c:v>
                </c:pt>
                <c:pt idx="455">
                  <c:v>-3.1124957442999995E-3</c:v>
                </c:pt>
                <c:pt idx="456">
                  <c:v>-3.1415427852299993E-3</c:v>
                </c:pt>
                <c:pt idx="457">
                  <c:v>-3.1645445328399996E-3</c:v>
                </c:pt>
                <c:pt idx="458">
                  <c:v>1.5653505333346855E-3</c:v>
                </c:pt>
                <c:pt idx="459">
                  <c:v>2.7683631648236198E-3</c:v>
                </c:pt>
                <c:pt idx="460">
                  <c:v>1.656800077975056E-3</c:v>
                </c:pt>
                <c:pt idx="461">
                  <c:v>1.7418386355403334E-3</c:v>
                </c:pt>
                <c:pt idx="462">
                  <c:v>-3.4529203461999996E-3</c:v>
                </c:pt>
                <c:pt idx="463">
                  <c:v>-3.4726613003399991E-3</c:v>
                </c:pt>
                <c:pt idx="464">
                  <c:v>1.652305730464826E-3</c:v>
                </c:pt>
                <c:pt idx="465">
                  <c:v>1.7696986771092134E-3</c:v>
                </c:pt>
                <c:pt idx="466">
                  <c:v>-3.6509856569799993E-3</c:v>
                </c:pt>
                <c:pt idx="467">
                  <c:v>-3.6953237585799991E-3</c:v>
                </c:pt>
                <c:pt idx="468">
                  <c:v>-3.7254533711899994E-3</c:v>
                </c:pt>
                <c:pt idx="469">
                  <c:v>1.7555859979855462E-3</c:v>
                </c:pt>
                <c:pt idx="470">
                  <c:v>1.8565618630916234E-3</c:v>
                </c:pt>
                <c:pt idx="471">
                  <c:v>2.0276376416382717E-3</c:v>
                </c:pt>
                <c:pt idx="472">
                  <c:v>1.8941048565780834E-3</c:v>
                </c:pt>
                <c:pt idx="473">
                  <c:v>1.905980738872787E-3</c:v>
                </c:pt>
                <c:pt idx="474">
                  <c:v>1.4871313923543695E-3</c:v>
                </c:pt>
                <c:pt idx="475">
                  <c:v>-4.0203552786099994E-3</c:v>
                </c:pt>
                <c:pt idx="476">
                  <c:v>2.0072044800062538E-3</c:v>
                </c:pt>
                <c:pt idx="477">
                  <c:v>-4.1265474458299992E-3</c:v>
                </c:pt>
                <c:pt idx="478">
                  <c:v>2.0675655867062812E-3</c:v>
                </c:pt>
                <c:pt idx="479">
                  <c:v>1.9845627728516269E-3</c:v>
                </c:pt>
                <c:pt idx="480">
                  <c:v>2.3112989391925326E-3</c:v>
                </c:pt>
                <c:pt idx="481">
                  <c:v>-4.464376192889999E-3</c:v>
                </c:pt>
                <c:pt idx="482">
                  <c:v>2.3269634555966295E-3</c:v>
                </c:pt>
                <c:pt idx="483">
                  <c:v>-4.9743254075399991E-3</c:v>
                </c:pt>
                <c:pt idx="484">
                  <c:v>1.8842158191014497E-3</c:v>
                </c:pt>
                <c:pt idx="485">
                  <c:v>2.4862546891005893E-3</c:v>
                </c:pt>
                <c:pt idx="486">
                  <c:v>-5.291242597589999E-3</c:v>
                </c:pt>
                <c:pt idx="487">
                  <c:v>2.5272040374822655E-3</c:v>
                </c:pt>
                <c:pt idx="488">
                  <c:v>-5.3713285402599989E-3</c:v>
                </c:pt>
                <c:pt idx="489">
                  <c:v>-5.5002592626099992E-3</c:v>
                </c:pt>
                <c:pt idx="490">
                  <c:v>-5.6167905342099991E-3</c:v>
                </c:pt>
                <c:pt idx="491">
                  <c:v>2.8179430234226144E-3</c:v>
                </c:pt>
                <c:pt idx="492">
                  <c:v>2.8469516067139884E-3</c:v>
                </c:pt>
                <c:pt idx="493">
                  <c:v>2.8765002693451405E-3</c:v>
                </c:pt>
                <c:pt idx="494">
                  <c:v>2.8992571136034553E-3</c:v>
                </c:pt>
                <c:pt idx="495">
                  <c:v>2.8556857403480556E-3</c:v>
                </c:pt>
                <c:pt idx="496">
                  <c:v>3.1768141835225323E-3</c:v>
                </c:pt>
                <c:pt idx="497">
                  <c:v>3.3411025637383081E-3</c:v>
                </c:pt>
                <c:pt idx="498">
                  <c:v>3.3730853687759582E-3</c:v>
                </c:pt>
                <c:pt idx="499">
                  <c:v>3.3932075974522895E-3</c:v>
                </c:pt>
                <c:pt idx="500">
                  <c:v>3.5931136510540711E-3</c:v>
                </c:pt>
                <c:pt idx="501">
                  <c:v>4.2668864700348731E-3</c:v>
                </c:pt>
                <c:pt idx="502">
                  <c:v>4.2841495635106003E-3</c:v>
                </c:pt>
                <c:pt idx="503">
                  <c:v>4.5363077786996636E-3</c:v>
                </c:pt>
                <c:pt idx="504">
                  <c:v>4.6285398926789421E-3</c:v>
                </c:pt>
                <c:pt idx="505">
                  <c:v>-1.0002469030829998E-2</c:v>
                </c:pt>
                <c:pt idx="506">
                  <c:v>9.703344683617162E-3</c:v>
                </c:pt>
                <c:pt idx="507">
                  <c:v>6.8634943116141489E-3</c:v>
                </c:pt>
                <c:pt idx="508">
                  <c:v>6.0014343747432468E-3</c:v>
                </c:pt>
                <c:pt idx="509">
                  <c:v>-1.2236117560979998E-2</c:v>
                </c:pt>
                <c:pt idx="510">
                  <c:v>5.9702691415426789E-3</c:v>
                </c:pt>
                <c:pt idx="511">
                  <c:v>-1.620709906057E-2</c:v>
                </c:pt>
                <c:pt idx="512">
                  <c:v>8.5167416044522153E-3</c:v>
                </c:pt>
                <c:pt idx="513">
                  <c:v>1.4354876431000099E-2</c:v>
                </c:pt>
                <c:pt idx="514">
                  <c:v>1.3316573527344173E-2</c:v>
                </c:pt>
                <c:pt idx="515">
                  <c:v>1.6852776748426022E-2</c:v>
                </c:pt>
                <c:pt idx="516">
                  <c:v>2.71910562975263E-2</c:v>
                </c:pt>
                <c:pt idx="517">
                  <c:v>3.4584310671650201E-2</c:v>
                </c:pt>
                <c:pt idx="518">
                  <c:v>3.5472979385063233E-2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7-4024-972E-20E03B01C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037216"/>
        <c:axId val="1216040096"/>
      </c:barChart>
      <c:catAx>
        <c:axId val="1216037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# of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Holdings (Sorted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by S&amp;P 500 Weight)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889608159112244"/>
              <c:y val="0.867883014393937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40096"/>
        <c:crosses val="autoZero"/>
        <c:auto val="1"/>
        <c:lblAlgn val="ctr"/>
        <c:lblOffset val="50"/>
        <c:tickLblSkip val="100"/>
        <c:tickMarkSkip val="100"/>
        <c:noMultiLvlLbl val="0"/>
      </c:catAx>
      <c:valAx>
        <c:axId val="121604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 Weight</a:t>
                </a:r>
              </a:p>
            </c:rich>
          </c:tx>
          <c:layout>
            <c:manualLayout>
              <c:xMode val="edge"/>
              <c:yMode val="edge"/>
              <c:x val="7.680623550024622E-2"/>
              <c:y val="0.431415645452485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64442452158059"/>
          <c:y val="0.11511372781296587"/>
          <c:w val="0.80783477413934968"/>
          <c:h val="0.65613048389422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Active_Wgts!$M$7</c:f>
              <c:strCache>
                <c:ptCount val="1"/>
                <c:pt idx="0">
                  <c:v>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Active_Wgts!$K$9:$K$527</c:f>
              <c:numCache>
                <c:formatCode>General</c:formatCode>
                <c:ptCount val="51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</c:numCache>
            </c:numRef>
          </c:cat>
          <c:val>
            <c:numRef>
              <c:f>Active_Wgts!$M$9:$M$527</c:f>
              <c:numCache>
                <c:formatCode>0.00%</c:formatCode>
                <c:ptCount val="519"/>
                <c:pt idx="0">
                  <c:v>0</c:v>
                </c:pt>
                <c:pt idx="1">
                  <c:v>0</c:v>
                </c:pt>
                <c:pt idx="2">
                  <c:v>1.8905161301055547E-3</c:v>
                </c:pt>
                <c:pt idx="3">
                  <c:v>1.9809319335091641E-3</c:v>
                </c:pt>
                <c:pt idx="4">
                  <c:v>2.0507341905398272E-3</c:v>
                </c:pt>
                <c:pt idx="5">
                  <c:v>2.0875400837507942E-3</c:v>
                </c:pt>
                <c:pt idx="6">
                  <c:v>2.0755244835697767E-3</c:v>
                </c:pt>
                <c:pt idx="7">
                  <c:v>2.0403928606909298E-3</c:v>
                </c:pt>
                <c:pt idx="8">
                  <c:v>2.0856725498097179E-3</c:v>
                </c:pt>
                <c:pt idx="9">
                  <c:v>2.2116239702251301E-3</c:v>
                </c:pt>
                <c:pt idx="10">
                  <c:v>2.2069941201651195E-3</c:v>
                </c:pt>
                <c:pt idx="11">
                  <c:v>2.259628218738245E-3</c:v>
                </c:pt>
                <c:pt idx="12">
                  <c:v>2.3155494110742342E-3</c:v>
                </c:pt>
                <c:pt idx="13">
                  <c:v>2.4632132785522114E-3</c:v>
                </c:pt>
                <c:pt idx="14">
                  <c:v>2.3657052264944218E-3</c:v>
                </c:pt>
                <c:pt idx="15">
                  <c:v>2.3885676399683776E-3</c:v>
                </c:pt>
                <c:pt idx="16">
                  <c:v>2.3954538457265796E-3</c:v>
                </c:pt>
                <c:pt idx="17">
                  <c:v>-7.4310873439999985E-5</c:v>
                </c:pt>
                <c:pt idx="18">
                  <c:v>-9.1241440729999997E-5</c:v>
                </c:pt>
                <c:pt idx="19">
                  <c:v>-1.3288270227999999E-4</c:v>
                </c:pt>
                <c:pt idx="20">
                  <c:v>-1.4119089639999999E-4</c:v>
                </c:pt>
                <c:pt idx="21">
                  <c:v>-1.4561840902999998E-4</c:v>
                </c:pt>
                <c:pt idx="22">
                  <c:v>-1.5572518681999999E-4</c:v>
                </c:pt>
                <c:pt idx="23">
                  <c:v>-1.6248855723999996E-4</c:v>
                </c:pt>
                <c:pt idx="24">
                  <c:v>-1.6281880852999996E-4</c:v>
                </c:pt>
                <c:pt idx="25">
                  <c:v>-1.6590539166999997E-4</c:v>
                </c:pt>
                <c:pt idx="26">
                  <c:v>-1.6819536025999997E-4</c:v>
                </c:pt>
                <c:pt idx="27">
                  <c:v>-1.7847404873999999E-4</c:v>
                </c:pt>
                <c:pt idx="28">
                  <c:v>-1.8323132817E-4</c:v>
                </c:pt>
                <c:pt idx="29">
                  <c:v>-1.8330817759999997E-4</c:v>
                </c:pt>
                <c:pt idx="30">
                  <c:v>-1.8859261324999998E-4</c:v>
                </c:pt>
                <c:pt idx="31">
                  <c:v>-1.8898912229999996E-4</c:v>
                </c:pt>
                <c:pt idx="32">
                  <c:v>-1.9800825062999997E-4</c:v>
                </c:pt>
                <c:pt idx="33">
                  <c:v>-2.0128747556999996E-4</c:v>
                </c:pt>
                <c:pt idx="34">
                  <c:v>-2.0165192119999997E-4</c:v>
                </c:pt>
                <c:pt idx="35">
                  <c:v>-2.0222190211999995E-4</c:v>
                </c:pt>
                <c:pt idx="36">
                  <c:v>-2.0289590422999996E-4</c:v>
                </c:pt>
                <c:pt idx="37">
                  <c:v>-2.0797867398999998E-4</c:v>
                </c:pt>
                <c:pt idx="38">
                  <c:v>2.1092490173989123E-3</c:v>
                </c:pt>
                <c:pt idx="39">
                  <c:v>-2.1281083138999999E-4</c:v>
                </c:pt>
                <c:pt idx="40">
                  <c:v>-2.1288520342999998E-4</c:v>
                </c:pt>
                <c:pt idx="41">
                  <c:v>-2.1338345503999997E-4</c:v>
                </c:pt>
                <c:pt idx="42">
                  <c:v>-2.2077020742999998E-4</c:v>
                </c:pt>
                <c:pt idx="43">
                  <c:v>-2.2361369739999997E-4</c:v>
                </c:pt>
                <c:pt idx="44">
                  <c:v>-2.2427707806999998E-4</c:v>
                </c:pt>
                <c:pt idx="45">
                  <c:v>-2.3199826681999998E-4</c:v>
                </c:pt>
                <c:pt idx="46">
                  <c:v>-2.3222525286999997E-4</c:v>
                </c:pt>
                <c:pt idx="47">
                  <c:v>-2.3402647006999996E-4</c:v>
                </c:pt>
                <c:pt idx="48">
                  <c:v>-2.3554046959999998E-4</c:v>
                </c:pt>
                <c:pt idx="49">
                  <c:v>-2.3676367531999998E-4</c:v>
                </c:pt>
                <c:pt idx="50">
                  <c:v>2.2241312466570683E-3</c:v>
                </c:pt>
                <c:pt idx="51">
                  <c:v>-2.4565025021999997E-4</c:v>
                </c:pt>
                <c:pt idx="52">
                  <c:v>-2.4726702374999998E-4</c:v>
                </c:pt>
                <c:pt idx="53">
                  <c:v>-2.4737062929999998E-4</c:v>
                </c:pt>
                <c:pt idx="54">
                  <c:v>-2.4776343816999998E-4</c:v>
                </c:pt>
                <c:pt idx="55">
                  <c:v>-2.4912477648999994E-4</c:v>
                </c:pt>
                <c:pt idx="56">
                  <c:v>-2.5164375272000001E-4</c:v>
                </c:pt>
                <c:pt idx="57">
                  <c:v>-2.5173496647999997E-4</c:v>
                </c:pt>
                <c:pt idx="58">
                  <c:v>-2.5295631108999993E-4</c:v>
                </c:pt>
                <c:pt idx="59">
                  <c:v>-2.5717840432999998E-4</c:v>
                </c:pt>
                <c:pt idx="60">
                  <c:v>-2.5819982812999993E-4</c:v>
                </c:pt>
                <c:pt idx="61">
                  <c:v>-2.5833235093999994E-4</c:v>
                </c:pt>
                <c:pt idx="62">
                  <c:v>-2.6047245311999995E-4</c:v>
                </c:pt>
                <c:pt idx="63">
                  <c:v>-2.6354670702999995E-4</c:v>
                </c:pt>
                <c:pt idx="64">
                  <c:v>-2.6511758679999996E-4</c:v>
                </c:pt>
                <c:pt idx="65">
                  <c:v>2.1061750308323727E-3</c:v>
                </c:pt>
                <c:pt idx="66">
                  <c:v>-2.6624638757999993E-4</c:v>
                </c:pt>
                <c:pt idx="67">
                  <c:v>-2.6866289689999993E-4</c:v>
                </c:pt>
                <c:pt idx="68">
                  <c:v>-2.7149684945999998E-4</c:v>
                </c:pt>
                <c:pt idx="69">
                  <c:v>-2.7456812672999997E-4</c:v>
                </c:pt>
                <c:pt idx="70">
                  <c:v>-2.7546124978999995E-4</c:v>
                </c:pt>
                <c:pt idx="71">
                  <c:v>-2.7555918032999999E-4</c:v>
                </c:pt>
                <c:pt idx="72">
                  <c:v>-2.7584828302999997E-4</c:v>
                </c:pt>
                <c:pt idx="73">
                  <c:v>-2.7794600810999997E-4</c:v>
                </c:pt>
                <c:pt idx="74">
                  <c:v>-2.8415831061999995E-4</c:v>
                </c:pt>
                <c:pt idx="75">
                  <c:v>-2.9035114045999997E-4</c:v>
                </c:pt>
                <c:pt idx="76">
                  <c:v>-2.9155271582999997E-4</c:v>
                </c:pt>
                <c:pt idx="77">
                  <c:v>-2.9167908875999998E-4</c:v>
                </c:pt>
                <c:pt idx="78">
                  <c:v>-2.9192722214999999E-4</c:v>
                </c:pt>
                <c:pt idx="79">
                  <c:v>-2.9345191023999993E-4</c:v>
                </c:pt>
                <c:pt idx="80">
                  <c:v>-2.9790221711999994E-4</c:v>
                </c:pt>
                <c:pt idx="81">
                  <c:v>-2.9820310702999997E-4</c:v>
                </c:pt>
                <c:pt idx="82">
                  <c:v>-3.0039768234999995E-4</c:v>
                </c:pt>
                <c:pt idx="83">
                  <c:v>-3.0122091052999997E-4</c:v>
                </c:pt>
                <c:pt idx="84">
                  <c:v>-3.0385942923999995E-4</c:v>
                </c:pt>
                <c:pt idx="85">
                  <c:v>-3.0444479525999996E-4</c:v>
                </c:pt>
                <c:pt idx="86">
                  <c:v>-3.0492955238999996E-4</c:v>
                </c:pt>
                <c:pt idx="87">
                  <c:v>-3.0619217450999993E-4</c:v>
                </c:pt>
                <c:pt idx="88">
                  <c:v>-3.1263627619999992E-4</c:v>
                </c:pt>
                <c:pt idx="89">
                  <c:v>2.1178886403925385E-3</c:v>
                </c:pt>
                <c:pt idx="90">
                  <c:v>-3.1829772653999992E-4</c:v>
                </c:pt>
                <c:pt idx="91">
                  <c:v>-3.2002077216999994E-4</c:v>
                </c:pt>
                <c:pt idx="92">
                  <c:v>-3.2136033366999997E-4</c:v>
                </c:pt>
                <c:pt idx="93">
                  <c:v>-3.2247981707999999E-4</c:v>
                </c:pt>
                <c:pt idx="94">
                  <c:v>-3.2332277197999991E-4</c:v>
                </c:pt>
                <c:pt idx="95">
                  <c:v>-3.2426983210999996E-4</c:v>
                </c:pt>
                <c:pt idx="96">
                  <c:v>-3.2506318013E-4</c:v>
                </c:pt>
                <c:pt idx="97">
                  <c:v>-3.2655107642999998E-4</c:v>
                </c:pt>
                <c:pt idx="98">
                  <c:v>2.3915453004624064E-3</c:v>
                </c:pt>
                <c:pt idx="99">
                  <c:v>-3.3168510149999994E-4</c:v>
                </c:pt>
                <c:pt idx="100">
                  <c:v>-3.3707587352999996E-4</c:v>
                </c:pt>
                <c:pt idx="101">
                  <c:v>-3.3786135057999999E-4</c:v>
                </c:pt>
                <c:pt idx="102">
                  <c:v>-3.3941993191999997E-4</c:v>
                </c:pt>
                <c:pt idx="103">
                  <c:v>-3.4057406856999995E-4</c:v>
                </c:pt>
                <c:pt idx="104">
                  <c:v>-3.4634865797999998E-4</c:v>
                </c:pt>
                <c:pt idx="105">
                  <c:v>-3.4798117718999995E-4</c:v>
                </c:pt>
                <c:pt idx="106">
                  <c:v>-3.5027469331999996E-4</c:v>
                </c:pt>
                <c:pt idx="107">
                  <c:v>-3.5313567336E-4</c:v>
                </c:pt>
                <c:pt idx="108">
                  <c:v>-3.5569414551999995E-4</c:v>
                </c:pt>
                <c:pt idx="109">
                  <c:v>-3.6010121894999994E-4</c:v>
                </c:pt>
                <c:pt idx="110">
                  <c:v>-3.6233925766999991E-4</c:v>
                </c:pt>
                <c:pt idx="111">
                  <c:v>-3.6625242393999998E-4</c:v>
                </c:pt>
                <c:pt idx="112">
                  <c:v>-3.6722217571999991E-4</c:v>
                </c:pt>
                <c:pt idx="113">
                  <c:v>-3.6881014074999999E-4</c:v>
                </c:pt>
                <c:pt idx="114">
                  <c:v>2.0189194007196303E-3</c:v>
                </c:pt>
                <c:pt idx="115">
                  <c:v>-3.7692940555999994E-4</c:v>
                </c:pt>
                <c:pt idx="116">
                  <c:v>-3.7714614807999995E-4</c:v>
                </c:pt>
                <c:pt idx="117">
                  <c:v>-3.7852064597999993E-4</c:v>
                </c:pt>
                <c:pt idx="118">
                  <c:v>-3.7931086124999992E-4</c:v>
                </c:pt>
                <c:pt idx="119">
                  <c:v>-3.8033635133999995E-4</c:v>
                </c:pt>
                <c:pt idx="120">
                  <c:v>-3.8146566719999994E-4</c:v>
                </c:pt>
                <c:pt idx="121">
                  <c:v>-3.8187255827999993E-4</c:v>
                </c:pt>
                <c:pt idx="122">
                  <c:v>2.0384046572028739E-3</c:v>
                </c:pt>
                <c:pt idx="123">
                  <c:v>-3.8482961479999997E-4</c:v>
                </c:pt>
                <c:pt idx="124">
                  <c:v>-3.8525607254999992E-4</c:v>
                </c:pt>
                <c:pt idx="125">
                  <c:v>-3.8593599789999995E-4</c:v>
                </c:pt>
                <c:pt idx="126">
                  <c:v>-3.8646619213999995E-4</c:v>
                </c:pt>
                <c:pt idx="127">
                  <c:v>-3.8807497508999993E-4</c:v>
                </c:pt>
                <c:pt idx="128">
                  <c:v>-3.8959370844999993E-4</c:v>
                </c:pt>
                <c:pt idx="129">
                  <c:v>-3.9362190530999996E-4</c:v>
                </c:pt>
                <c:pt idx="130">
                  <c:v>-3.9464768641999992E-4</c:v>
                </c:pt>
                <c:pt idx="131">
                  <c:v>-3.9716888628999993E-4</c:v>
                </c:pt>
                <c:pt idx="132">
                  <c:v>-3.9792333997999994E-4</c:v>
                </c:pt>
                <c:pt idx="133">
                  <c:v>-4.0605185493999997E-4</c:v>
                </c:pt>
                <c:pt idx="134">
                  <c:v>-4.0714014241999996E-4</c:v>
                </c:pt>
                <c:pt idx="135">
                  <c:v>-4.078256888899999E-4</c:v>
                </c:pt>
                <c:pt idx="136">
                  <c:v>2.1088316290503698E-3</c:v>
                </c:pt>
                <c:pt idx="137">
                  <c:v>-4.0829230136999996E-4</c:v>
                </c:pt>
                <c:pt idx="138">
                  <c:v>-4.0918514709999994E-4</c:v>
                </c:pt>
                <c:pt idx="139">
                  <c:v>-4.1207049831999996E-4</c:v>
                </c:pt>
                <c:pt idx="140">
                  <c:v>-4.1449493534999993E-4</c:v>
                </c:pt>
                <c:pt idx="141">
                  <c:v>-4.1927004808999999E-4</c:v>
                </c:pt>
                <c:pt idx="142">
                  <c:v>-4.1969914742999995E-4</c:v>
                </c:pt>
                <c:pt idx="143">
                  <c:v>-4.240772320499999E-4</c:v>
                </c:pt>
                <c:pt idx="144">
                  <c:v>2.2362017808623827E-3</c:v>
                </c:pt>
                <c:pt idx="145">
                  <c:v>-4.2560786078999993E-4</c:v>
                </c:pt>
                <c:pt idx="146">
                  <c:v>-4.2760645487999996E-4</c:v>
                </c:pt>
                <c:pt idx="147">
                  <c:v>-4.2937659549999993E-4</c:v>
                </c:pt>
                <c:pt idx="148">
                  <c:v>-4.2958217558999992E-4</c:v>
                </c:pt>
                <c:pt idx="149">
                  <c:v>-4.3052097792999999E-4</c:v>
                </c:pt>
                <c:pt idx="150">
                  <c:v>2.1544277840942474E-3</c:v>
                </c:pt>
                <c:pt idx="151">
                  <c:v>-4.3647663987999994E-4</c:v>
                </c:pt>
                <c:pt idx="152">
                  <c:v>-4.3710356263999996E-4</c:v>
                </c:pt>
                <c:pt idx="153">
                  <c:v>-4.3788746271999993E-4</c:v>
                </c:pt>
                <c:pt idx="154">
                  <c:v>-4.4055929862999994E-4</c:v>
                </c:pt>
                <c:pt idx="155">
                  <c:v>-4.4212573354999996E-4</c:v>
                </c:pt>
                <c:pt idx="156">
                  <c:v>2.0657848761501769E-3</c:v>
                </c:pt>
                <c:pt idx="157">
                  <c:v>-4.4857984264999991E-4</c:v>
                </c:pt>
                <c:pt idx="158">
                  <c:v>-4.4969687722999993E-4</c:v>
                </c:pt>
                <c:pt idx="159">
                  <c:v>-4.5019751742999994E-4</c:v>
                </c:pt>
                <c:pt idx="160">
                  <c:v>-4.5050041924999995E-4</c:v>
                </c:pt>
                <c:pt idx="161">
                  <c:v>-4.5093263238999993E-4</c:v>
                </c:pt>
                <c:pt idx="162">
                  <c:v>-4.5106041209999994E-4</c:v>
                </c:pt>
                <c:pt idx="163">
                  <c:v>-4.5133162950999992E-4</c:v>
                </c:pt>
                <c:pt idx="164">
                  <c:v>-4.5415130229999994E-4</c:v>
                </c:pt>
                <c:pt idx="165">
                  <c:v>-4.5554330526999996E-4</c:v>
                </c:pt>
                <c:pt idx="166">
                  <c:v>2.0693259915134142E-3</c:v>
                </c:pt>
                <c:pt idx="167">
                  <c:v>-4.5611973135999996E-4</c:v>
                </c:pt>
                <c:pt idx="168">
                  <c:v>-4.5712107437999994E-4</c:v>
                </c:pt>
                <c:pt idx="169">
                  <c:v>2.2423903846724678E-3</c:v>
                </c:pt>
                <c:pt idx="170">
                  <c:v>-4.6050533849999994E-4</c:v>
                </c:pt>
                <c:pt idx="171">
                  <c:v>2.1467468719459878E-3</c:v>
                </c:pt>
                <c:pt idx="172">
                  <c:v>-4.6615231147999995E-4</c:v>
                </c:pt>
                <c:pt idx="173">
                  <c:v>-4.6768051926999993E-4</c:v>
                </c:pt>
                <c:pt idx="174">
                  <c:v>-4.6908846187999995E-4</c:v>
                </c:pt>
                <c:pt idx="175">
                  <c:v>-4.6912006529999995E-4</c:v>
                </c:pt>
                <c:pt idx="176">
                  <c:v>-4.710914244799999E-4</c:v>
                </c:pt>
                <c:pt idx="177">
                  <c:v>-4.7338989171999998E-4</c:v>
                </c:pt>
                <c:pt idx="178">
                  <c:v>-4.7946598091999989E-4</c:v>
                </c:pt>
                <c:pt idx="179">
                  <c:v>2.1593482750240267E-3</c:v>
                </c:pt>
                <c:pt idx="180">
                  <c:v>-4.8610381229999993E-4</c:v>
                </c:pt>
                <c:pt idx="181">
                  <c:v>-4.8649930202999991E-4</c:v>
                </c:pt>
                <c:pt idx="182">
                  <c:v>2.2937284000835723E-3</c:v>
                </c:pt>
                <c:pt idx="183">
                  <c:v>-4.8880742851999993E-4</c:v>
                </c:pt>
                <c:pt idx="184">
                  <c:v>-4.8946961276999997E-4</c:v>
                </c:pt>
                <c:pt idx="185">
                  <c:v>-4.9080838278999991E-4</c:v>
                </c:pt>
                <c:pt idx="186">
                  <c:v>2.0607595207217354E-3</c:v>
                </c:pt>
                <c:pt idx="187">
                  <c:v>-4.9223257420999986E-4</c:v>
                </c:pt>
                <c:pt idx="188">
                  <c:v>-4.9424731321999992E-4</c:v>
                </c:pt>
                <c:pt idx="189">
                  <c:v>-4.9671985596999992E-4</c:v>
                </c:pt>
                <c:pt idx="190">
                  <c:v>-4.9757000464999992E-4</c:v>
                </c:pt>
                <c:pt idx="191">
                  <c:v>-5.0021771529999996E-4</c:v>
                </c:pt>
                <c:pt idx="192">
                  <c:v>-5.0541791194999987E-4</c:v>
                </c:pt>
                <c:pt idx="193">
                  <c:v>-5.097789896599999E-4</c:v>
                </c:pt>
                <c:pt idx="194">
                  <c:v>-5.1025380298999991E-4</c:v>
                </c:pt>
                <c:pt idx="195">
                  <c:v>-5.1440380998999996E-4</c:v>
                </c:pt>
                <c:pt idx="196">
                  <c:v>-5.1689727940999991E-4</c:v>
                </c:pt>
                <c:pt idx="197">
                  <c:v>-5.2019600720999996E-4</c:v>
                </c:pt>
                <c:pt idx="198">
                  <c:v>-5.2315827187999987E-4</c:v>
                </c:pt>
                <c:pt idx="199">
                  <c:v>-5.2436010723999995E-4</c:v>
                </c:pt>
                <c:pt idx="200">
                  <c:v>-5.2485821253999993E-4</c:v>
                </c:pt>
                <c:pt idx="201">
                  <c:v>-5.2531547773999995E-4</c:v>
                </c:pt>
                <c:pt idx="202">
                  <c:v>-5.3035369087E-4</c:v>
                </c:pt>
                <c:pt idx="203">
                  <c:v>-5.3484196538999991E-4</c:v>
                </c:pt>
                <c:pt idx="204">
                  <c:v>-5.3782616128999984E-4</c:v>
                </c:pt>
                <c:pt idx="205">
                  <c:v>-5.3914963802999998E-4</c:v>
                </c:pt>
                <c:pt idx="206">
                  <c:v>-5.4310055655999994E-4</c:v>
                </c:pt>
                <c:pt idx="207">
                  <c:v>-5.4409865209999989E-4</c:v>
                </c:pt>
                <c:pt idx="208">
                  <c:v>-5.4879831853999991E-4</c:v>
                </c:pt>
                <c:pt idx="209">
                  <c:v>2.3042558930633267E-3</c:v>
                </c:pt>
                <c:pt idx="210">
                  <c:v>-5.5811116101999987E-4</c:v>
                </c:pt>
                <c:pt idx="211">
                  <c:v>2.1051028069100082E-3</c:v>
                </c:pt>
                <c:pt idx="212">
                  <c:v>-5.6814437856999992E-4</c:v>
                </c:pt>
                <c:pt idx="213">
                  <c:v>-5.6832234366999991E-4</c:v>
                </c:pt>
                <c:pt idx="214">
                  <c:v>-5.6863449548999999E-4</c:v>
                </c:pt>
                <c:pt idx="215">
                  <c:v>1.9928119022735429E-3</c:v>
                </c:pt>
                <c:pt idx="216">
                  <c:v>2.1786993041752818E-3</c:v>
                </c:pt>
                <c:pt idx="217">
                  <c:v>-5.8172707506999989E-4</c:v>
                </c:pt>
                <c:pt idx="218">
                  <c:v>-5.8768308985999995E-4</c:v>
                </c:pt>
                <c:pt idx="219">
                  <c:v>-5.9697994964999989E-4</c:v>
                </c:pt>
                <c:pt idx="220">
                  <c:v>-6.0219291353999992E-4</c:v>
                </c:pt>
                <c:pt idx="221">
                  <c:v>2.0633605026718249E-3</c:v>
                </c:pt>
                <c:pt idx="222">
                  <c:v>2.1745758290826183E-3</c:v>
                </c:pt>
                <c:pt idx="223">
                  <c:v>-6.0436652952999988E-4</c:v>
                </c:pt>
                <c:pt idx="224">
                  <c:v>-6.0630163340999986E-4</c:v>
                </c:pt>
                <c:pt idx="225">
                  <c:v>-6.2044772490999997E-4</c:v>
                </c:pt>
                <c:pt idx="226">
                  <c:v>-6.2187028712999985E-4</c:v>
                </c:pt>
                <c:pt idx="227">
                  <c:v>-6.3080333254999989E-4</c:v>
                </c:pt>
                <c:pt idx="228">
                  <c:v>2.2372504245903525E-3</c:v>
                </c:pt>
                <c:pt idx="229">
                  <c:v>-6.3506363479999984E-4</c:v>
                </c:pt>
                <c:pt idx="230">
                  <c:v>-6.3577397090999993E-4</c:v>
                </c:pt>
                <c:pt idx="231">
                  <c:v>1.9932170310361435E-3</c:v>
                </c:pt>
                <c:pt idx="232">
                  <c:v>-6.3632932118999988E-4</c:v>
                </c:pt>
                <c:pt idx="233">
                  <c:v>1.9628218064158759E-3</c:v>
                </c:pt>
                <c:pt idx="234">
                  <c:v>-6.4710213499999988E-4</c:v>
                </c:pt>
                <c:pt idx="235">
                  <c:v>-6.4837332216999993E-4</c:v>
                </c:pt>
                <c:pt idx="236">
                  <c:v>1.9650447668809285E-3</c:v>
                </c:pt>
                <c:pt idx="237">
                  <c:v>2.0817595926095707E-3</c:v>
                </c:pt>
                <c:pt idx="238">
                  <c:v>-6.566175014599999E-4</c:v>
                </c:pt>
                <c:pt idx="239">
                  <c:v>2.1775704695334674E-3</c:v>
                </c:pt>
                <c:pt idx="240">
                  <c:v>-6.6477977789999995E-4</c:v>
                </c:pt>
                <c:pt idx="241">
                  <c:v>-6.8376874802999999E-4</c:v>
                </c:pt>
                <c:pt idx="242">
                  <c:v>-6.8379440298999992E-4</c:v>
                </c:pt>
                <c:pt idx="243">
                  <c:v>-6.8652728572999992E-4</c:v>
                </c:pt>
                <c:pt idx="244">
                  <c:v>-6.8837732539999991E-4</c:v>
                </c:pt>
                <c:pt idx="245">
                  <c:v>-6.9385274209999995E-4</c:v>
                </c:pt>
                <c:pt idx="246">
                  <c:v>1.9687065991961547E-3</c:v>
                </c:pt>
                <c:pt idx="247">
                  <c:v>-7.0295002539999985E-4</c:v>
                </c:pt>
                <c:pt idx="248">
                  <c:v>2.2940451663551824E-3</c:v>
                </c:pt>
                <c:pt idx="249">
                  <c:v>2.3198183847833636E-3</c:v>
                </c:pt>
                <c:pt idx="250">
                  <c:v>-7.1955064066999991E-4</c:v>
                </c:pt>
                <c:pt idx="251">
                  <c:v>-7.2618272838999992E-4</c:v>
                </c:pt>
                <c:pt idx="252">
                  <c:v>-7.3530411649999996E-4</c:v>
                </c:pt>
                <c:pt idx="253">
                  <c:v>-7.4084315212999993E-4</c:v>
                </c:pt>
                <c:pt idx="254">
                  <c:v>-7.4534360368999999E-4</c:v>
                </c:pt>
                <c:pt idx="255">
                  <c:v>2.1311046650587611E-3</c:v>
                </c:pt>
                <c:pt idx="256">
                  <c:v>-7.5300929868999994E-4</c:v>
                </c:pt>
                <c:pt idx="257">
                  <c:v>-7.5558559377999991E-4</c:v>
                </c:pt>
                <c:pt idx="258">
                  <c:v>-7.5604001548999994E-4</c:v>
                </c:pt>
                <c:pt idx="259">
                  <c:v>-7.584733493699998E-4</c:v>
                </c:pt>
                <c:pt idx="260">
                  <c:v>2.0740415560178077E-3</c:v>
                </c:pt>
                <c:pt idx="261">
                  <c:v>-7.6378736622999992E-4</c:v>
                </c:pt>
                <c:pt idx="262">
                  <c:v>-7.6401798671999995E-4</c:v>
                </c:pt>
                <c:pt idx="263">
                  <c:v>-7.724366764899998E-4</c:v>
                </c:pt>
                <c:pt idx="264">
                  <c:v>-7.8236232545999987E-4</c:v>
                </c:pt>
                <c:pt idx="265">
                  <c:v>-7.839440024499998E-4</c:v>
                </c:pt>
                <c:pt idx="266">
                  <c:v>-7.8533610749999987E-4</c:v>
                </c:pt>
                <c:pt idx="267">
                  <c:v>-7.8797153744999992E-4</c:v>
                </c:pt>
                <c:pt idx="268">
                  <c:v>-8.0812868801999988E-4</c:v>
                </c:pt>
                <c:pt idx="269">
                  <c:v>-8.2307568182999995E-4</c:v>
                </c:pt>
                <c:pt idx="270">
                  <c:v>-8.2375217742999981E-4</c:v>
                </c:pt>
                <c:pt idx="271">
                  <c:v>-8.2617109895999992E-4</c:v>
                </c:pt>
                <c:pt idx="272">
                  <c:v>-8.2625897053999989E-4</c:v>
                </c:pt>
                <c:pt idx="273">
                  <c:v>1.9746979409275252E-3</c:v>
                </c:pt>
                <c:pt idx="274">
                  <c:v>-8.3886098295999983E-4</c:v>
                </c:pt>
                <c:pt idx="275">
                  <c:v>-8.4344585073999989E-4</c:v>
                </c:pt>
                <c:pt idx="276">
                  <c:v>-8.4503755016999982E-4</c:v>
                </c:pt>
                <c:pt idx="277">
                  <c:v>-8.4658538620999992E-4</c:v>
                </c:pt>
                <c:pt idx="278">
                  <c:v>2.1433163853325811E-3</c:v>
                </c:pt>
                <c:pt idx="279">
                  <c:v>-8.4890782238999983E-4</c:v>
                </c:pt>
                <c:pt idx="280">
                  <c:v>-8.4990137857999983E-4</c:v>
                </c:pt>
                <c:pt idx="281">
                  <c:v>-8.5205878682999986E-4</c:v>
                </c:pt>
                <c:pt idx="282">
                  <c:v>-8.5687828293999982E-4</c:v>
                </c:pt>
                <c:pt idx="283">
                  <c:v>-8.5753532594999994E-4</c:v>
                </c:pt>
                <c:pt idx="284">
                  <c:v>-8.6592353337999989E-4</c:v>
                </c:pt>
                <c:pt idx="285">
                  <c:v>-8.777220585299998E-4</c:v>
                </c:pt>
                <c:pt idx="286">
                  <c:v>1.9648388159449713E-3</c:v>
                </c:pt>
                <c:pt idx="287">
                  <c:v>-8.8961910647999997E-4</c:v>
                </c:pt>
                <c:pt idx="288">
                  <c:v>2.3039760658380994E-3</c:v>
                </c:pt>
                <c:pt idx="289">
                  <c:v>-8.9016341843999979E-4</c:v>
                </c:pt>
                <c:pt idx="290">
                  <c:v>1.8947967597547498E-3</c:v>
                </c:pt>
                <c:pt idx="291">
                  <c:v>2.4038863358435141E-3</c:v>
                </c:pt>
                <c:pt idx="292">
                  <c:v>-9.0850511391999983E-4</c:v>
                </c:pt>
                <c:pt idx="293">
                  <c:v>2.0182773993225218E-3</c:v>
                </c:pt>
                <c:pt idx="294">
                  <c:v>-9.1459268390999991E-4</c:v>
                </c:pt>
                <c:pt idx="295">
                  <c:v>2.0326679302889871E-3</c:v>
                </c:pt>
                <c:pt idx="296">
                  <c:v>-9.1616696971999988E-4</c:v>
                </c:pt>
                <c:pt idx="297">
                  <c:v>-9.2423586133999979E-4</c:v>
                </c:pt>
                <c:pt idx="298">
                  <c:v>-9.2507549651999995E-4</c:v>
                </c:pt>
                <c:pt idx="299">
                  <c:v>-9.2903183397999984E-4</c:v>
                </c:pt>
                <c:pt idx="300">
                  <c:v>-9.3098710509999987E-4</c:v>
                </c:pt>
                <c:pt idx="301">
                  <c:v>-9.317118704699999E-4</c:v>
                </c:pt>
                <c:pt idx="302">
                  <c:v>-9.3225360694999977E-4</c:v>
                </c:pt>
                <c:pt idx="303">
                  <c:v>2.1820781045414775E-3</c:v>
                </c:pt>
                <c:pt idx="304">
                  <c:v>2.3186409843988461E-3</c:v>
                </c:pt>
                <c:pt idx="305">
                  <c:v>-9.449057517399999E-4</c:v>
                </c:pt>
                <c:pt idx="306">
                  <c:v>2.0632107816291657E-3</c:v>
                </c:pt>
                <c:pt idx="307">
                  <c:v>2.0982955231957107E-3</c:v>
                </c:pt>
                <c:pt idx="308">
                  <c:v>-9.5005185780999994E-4</c:v>
                </c:pt>
                <c:pt idx="309">
                  <c:v>1.983875755606533E-3</c:v>
                </c:pt>
                <c:pt idx="310">
                  <c:v>-9.5995903947999992E-4</c:v>
                </c:pt>
                <c:pt idx="311">
                  <c:v>-9.6200115507999993E-4</c:v>
                </c:pt>
                <c:pt idx="312">
                  <c:v>-9.6366698038999983E-4</c:v>
                </c:pt>
                <c:pt idx="313">
                  <c:v>-9.7035904022999984E-4</c:v>
                </c:pt>
                <c:pt idx="314">
                  <c:v>-9.7617809698999987E-4</c:v>
                </c:pt>
                <c:pt idx="315">
                  <c:v>-9.768043705399999E-4</c:v>
                </c:pt>
                <c:pt idx="316">
                  <c:v>-9.8137059085999989E-4</c:v>
                </c:pt>
                <c:pt idx="317">
                  <c:v>-9.8235679148999983E-4</c:v>
                </c:pt>
                <c:pt idx="318">
                  <c:v>-9.8473622662999987E-4</c:v>
                </c:pt>
                <c:pt idx="319">
                  <c:v>1.9995267279144242E-3</c:v>
                </c:pt>
                <c:pt idx="320">
                  <c:v>-9.965742195899999E-4</c:v>
                </c:pt>
                <c:pt idx="321">
                  <c:v>2.0204240241096278E-3</c:v>
                </c:pt>
                <c:pt idx="322">
                  <c:v>2.1773758728054582E-3</c:v>
                </c:pt>
                <c:pt idx="323">
                  <c:v>2.0640457297634533E-3</c:v>
                </c:pt>
                <c:pt idx="324">
                  <c:v>-1.0197020391599998E-3</c:v>
                </c:pt>
                <c:pt idx="325">
                  <c:v>2.1026384429999063E-3</c:v>
                </c:pt>
                <c:pt idx="326">
                  <c:v>2.1003591330594519E-3</c:v>
                </c:pt>
                <c:pt idx="327">
                  <c:v>2.0217423999671449E-3</c:v>
                </c:pt>
                <c:pt idx="328">
                  <c:v>-1.0381132291999999E-3</c:v>
                </c:pt>
                <c:pt idx="329">
                  <c:v>-1.0591615256199999E-3</c:v>
                </c:pt>
                <c:pt idx="330">
                  <c:v>2.0743513698312441E-3</c:v>
                </c:pt>
                <c:pt idx="331">
                  <c:v>-1.0628649089399998E-3</c:v>
                </c:pt>
                <c:pt idx="332">
                  <c:v>-1.0659270312199998E-3</c:v>
                </c:pt>
                <c:pt idx="333">
                  <c:v>-1.0667652435799998E-3</c:v>
                </c:pt>
                <c:pt idx="334">
                  <c:v>-1.0687139976199998E-3</c:v>
                </c:pt>
                <c:pt idx="335">
                  <c:v>2.1630107679174518E-3</c:v>
                </c:pt>
                <c:pt idx="336">
                  <c:v>-1.0904177265499998E-3</c:v>
                </c:pt>
                <c:pt idx="337">
                  <c:v>2.0234645710747222E-3</c:v>
                </c:pt>
                <c:pt idx="338">
                  <c:v>2.2232299120520356E-3</c:v>
                </c:pt>
                <c:pt idx="339">
                  <c:v>-1.1196412344599998E-3</c:v>
                </c:pt>
                <c:pt idx="340">
                  <c:v>-1.1351395829799998E-3</c:v>
                </c:pt>
                <c:pt idx="341">
                  <c:v>-1.1440358183899999E-3</c:v>
                </c:pt>
                <c:pt idx="342">
                  <c:v>-1.1525139179099997E-3</c:v>
                </c:pt>
                <c:pt idx="343">
                  <c:v>2.2480931706930617E-3</c:v>
                </c:pt>
                <c:pt idx="344">
                  <c:v>-1.1625598069299999E-3</c:v>
                </c:pt>
                <c:pt idx="345">
                  <c:v>-1.1661839754799998E-3</c:v>
                </c:pt>
                <c:pt idx="346">
                  <c:v>-1.1705011394299999E-3</c:v>
                </c:pt>
                <c:pt idx="347">
                  <c:v>-1.1763555784499999E-3</c:v>
                </c:pt>
                <c:pt idx="348">
                  <c:v>-1.1878459596399997E-3</c:v>
                </c:pt>
                <c:pt idx="349">
                  <c:v>-1.1929087188099999E-3</c:v>
                </c:pt>
                <c:pt idx="350">
                  <c:v>-1.1980505329099997E-3</c:v>
                </c:pt>
                <c:pt idx="351">
                  <c:v>-1.2001748533899998E-3</c:v>
                </c:pt>
                <c:pt idx="352">
                  <c:v>-1.2038988661599997E-3</c:v>
                </c:pt>
                <c:pt idx="353">
                  <c:v>-1.2067121426499999E-3</c:v>
                </c:pt>
                <c:pt idx="354">
                  <c:v>-1.2100006410199998E-3</c:v>
                </c:pt>
                <c:pt idx="355">
                  <c:v>-1.2186288894799999E-3</c:v>
                </c:pt>
                <c:pt idx="356">
                  <c:v>2.2620881625482142E-3</c:v>
                </c:pt>
                <c:pt idx="357">
                  <c:v>-1.2285647953499998E-3</c:v>
                </c:pt>
                <c:pt idx="358">
                  <c:v>2.4618314117823472E-3</c:v>
                </c:pt>
                <c:pt idx="359">
                  <c:v>-1.2485880054599998E-3</c:v>
                </c:pt>
                <c:pt idx="360">
                  <c:v>-1.2489091665999999E-3</c:v>
                </c:pt>
                <c:pt idx="361">
                  <c:v>2.0531854920647122E-3</c:v>
                </c:pt>
                <c:pt idx="362">
                  <c:v>-1.2757060074199999E-3</c:v>
                </c:pt>
                <c:pt idx="363">
                  <c:v>1.8706085083144499E-3</c:v>
                </c:pt>
                <c:pt idx="364">
                  <c:v>-1.3020299808899998E-3</c:v>
                </c:pt>
                <c:pt idx="365">
                  <c:v>2.4438396567305655E-3</c:v>
                </c:pt>
                <c:pt idx="366">
                  <c:v>-1.3118198402499999E-3</c:v>
                </c:pt>
                <c:pt idx="367">
                  <c:v>-1.3349582134499997E-3</c:v>
                </c:pt>
                <c:pt idx="368">
                  <c:v>2.1030183216731429E-3</c:v>
                </c:pt>
                <c:pt idx="369">
                  <c:v>-1.3857989596699997E-3</c:v>
                </c:pt>
                <c:pt idx="370">
                  <c:v>2.1280176896545967E-3</c:v>
                </c:pt>
                <c:pt idx="371">
                  <c:v>-1.3938546528799998E-3</c:v>
                </c:pt>
                <c:pt idx="372">
                  <c:v>-1.3982421498699999E-3</c:v>
                </c:pt>
                <c:pt idx="373">
                  <c:v>-1.4036742656699998E-3</c:v>
                </c:pt>
                <c:pt idx="374">
                  <c:v>-1.4068375235499998E-3</c:v>
                </c:pt>
                <c:pt idx="375">
                  <c:v>1.7883316183993781E-3</c:v>
                </c:pt>
                <c:pt idx="376">
                  <c:v>-1.4475986455699996E-3</c:v>
                </c:pt>
                <c:pt idx="377">
                  <c:v>-1.4554531157499999E-3</c:v>
                </c:pt>
                <c:pt idx="378">
                  <c:v>-1.4613984542899998E-3</c:v>
                </c:pt>
                <c:pt idx="379">
                  <c:v>-1.4629876145199998E-3</c:v>
                </c:pt>
                <c:pt idx="380">
                  <c:v>2.1581119322303748E-3</c:v>
                </c:pt>
                <c:pt idx="381">
                  <c:v>2.3339184260945229E-3</c:v>
                </c:pt>
                <c:pt idx="382">
                  <c:v>-1.4777700651599998E-3</c:v>
                </c:pt>
                <c:pt idx="383">
                  <c:v>2.1979237464194688E-3</c:v>
                </c:pt>
                <c:pt idx="384">
                  <c:v>-1.4782216167999998E-3</c:v>
                </c:pt>
                <c:pt idx="385">
                  <c:v>-1.4782698244399997E-3</c:v>
                </c:pt>
                <c:pt idx="386">
                  <c:v>-1.4817196016499998E-3</c:v>
                </c:pt>
                <c:pt idx="387">
                  <c:v>-1.5096643350799997E-3</c:v>
                </c:pt>
                <c:pt idx="388">
                  <c:v>-1.5210704706199998E-3</c:v>
                </c:pt>
                <c:pt idx="389">
                  <c:v>-1.5261452986899998E-3</c:v>
                </c:pt>
                <c:pt idx="390">
                  <c:v>2.0303249572564018E-3</c:v>
                </c:pt>
                <c:pt idx="391">
                  <c:v>-1.5387198226699996E-3</c:v>
                </c:pt>
                <c:pt idx="392">
                  <c:v>2.3092389462103071E-3</c:v>
                </c:pt>
                <c:pt idx="393">
                  <c:v>-1.5659746139499997E-3</c:v>
                </c:pt>
                <c:pt idx="394">
                  <c:v>2.1275008880896982E-3</c:v>
                </c:pt>
                <c:pt idx="395">
                  <c:v>-1.6393196407899996E-3</c:v>
                </c:pt>
                <c:pt idx="396">
                  <c:v>1.9804381771256329E-3</c:v>
                </c:pt>
                <c:pt idx="397">
                  <c:v>2.2148138374972507E-3</c:v>
                </c:pt>
                <c:pt idx="398">
                  <c:v>-1.6572053167999998E-3</c:v>
                </c:pt>
                <c:pt idx="399">
                  <c:v>-1.6863852267599998E-3</c:v>
                </c:pt>
                <c:pt idx="400">
                  <c:v>-1.7111312324299996E-3</c:v>
                </c:pt>
                <c:pt idx="401">
                  <c:v>2.0909191814759004E-3</c:v>
                </c:pt>
                <c:pt idx="402">
                  <c:v>-1.7681954128099997E-3</c:v>
                </c:pt>
                <c:pt idx="403">
                  <c:v>-1.7819390456499998E-3</c:v>
                </c:pt>
                <c:pt idx="404">
                  <c:v>2.1611921261553433E-3</c:v>
                </c:pt>
                <c:pt idx="405">
                  <c:v>-1.8347608238599997E-3</c:v>
                </c:pt>
                <c:pt idx="406">
                  <c:v>-1.8394191927699995E-3</c:v>
                </c:pt>
                <c:pt idx="407">
                  <c:v>1.9517839662716032E-3</c:v>
                </c:pt>
                <c:pt idx="408">
                  <c:v>-1.8511415278199997E-3</c:v>
                </c:pt>
                <c:pt idx="409">
                  <c:v>-1.8712063008299998E-3</c:v>
                </c:pt>
                <c:pt idx="410">
                  <c:v>2.0122991491278363E-3</c:v>
                </c:pt>
                <c:pt idx="411">
                  <c:v>-1.8944192405299998E-3</c:v>
                </c:pt>
                <c:pt idx="412">
                  <c:v>-1.9116473571999999E-3</c:v>
                </c:pt>
                <c:pt idx="413">
                  <c:v>1.7736703569559125E-3</c:v>
                </c:pt>
                <c:pt idx="414">
                  <c:v>1.9380837935806887E-3</c:v>
                </c:pt>
                <c:pt idx="415">
                  <c:v>-1.9912744702099998E-3</c:v>
                </c:pt>
                <c:pt idx="416">
                  <c:v>2.2747241092878458E-3</c:v>
                </c:pt>
                <c:pt idx="417">
                  <c:v>2.0636685501552016E-3</c:v>
                </c:pt>
                <c:pt idx="418">
                  <c:v>2.4419635964880127E-3</c:v>
                </c:pt>
                <c:pt idx="419">
                  <c:v>1.9671962956444751E-3</c:v>
                </c:pt>
                <c:pt idx="420">
                  <c:v>-2.2888046947899996E-3</c:v>
                </c:pt>
                <c:pt idx="421">
                  <c:v>-2.3028711535099996E-3</c:v>
                </c:pt>
                <c:pt idx="422">
                  <c:v>-2.3229822330099997E-3</c:v>
                </c:pt>
                <c:pt idx="423">
                  <c:v>2.0487406095105022E-3</c:v>
                </c:pt>
                <c:pt idx="424">
                  <c:v>-2.3332388269799997E-3</c:v>
                </c:pt>
                <c:pt idx="425">
                  <c:v>-2.3360818517499998E-3</c:v>
                </c:pt>
                <c:pt idx="426">
                  <c:v>2.3414753826346201E-3</c:v>
                </c:pt>
                <c:pt idx="427">
                  <c:v>1.9692433744615068E-3</c:v>
                </c:pt>
                <c:pt idx="428">
                  <c:v>-2.4024456708599995E-3</c:v>
                </c:pt>
                <c:pt idx="429">
                  <c:v>2.1344373244147124E-3</c:v>
                </c:pt>
                <c:pt idx="430">
                  <c:v>2.0201327114325531E-3</c:v>
                </c:pt>
                <c:pt idx="431">
                  <c:v>2.0143157061439593E-3</c:v>
                </c:pt>
                <c:pt idx="432">
                  <c:v>-2.4995886430699997E-3</c:v>
                </c:pt>
                <c:pt idx="433">
                  <c:v>-2.5173275320899999E-3</c:v>
                </c:pt>
                <c:pt idx="434">
                  <c:v>2.5019921093891264E-3</c:v>
                </c:pt>
                <c:pt idx="435">
                  <c:v>2.0184803926371255E-3</c:v>
                </c:pt>
                <c:pt idx="436">
                  <c:v>2.4267623509211388E-3</c:v>
                </c:pt>
                <c:pt idx="437">
                  <c:v>2.4414341166937334E-3</c:v>
                </c:pt>
                <c:pt idx="438">
                  <c:v>1.9666736113163196E-3</c:v>
                </c:pt>
                <c:pt idx="439">
                  <c:v>2.4144483483045033E-3</c:v>
                </c:pt>
                <c:pt idx="440">
                  <c:v>2.6225210201674056E-3</c:v>
                </c:pt>
                <c:pt idx="441">
                  <c:v>2.4078669038772333E-3</c:v>
                </c:pt>
                <c:pt idx="442">
                  <c:v>-2.6806553250099999E-3</c:v>
                </c:pt>
                <c:pt idx="443">
                  <c:v>2.1823282581763725E-3</c:v>
                </c:pt>
                <c:pt idx="444">
                  <c:v>1.7467380190377226E-3</c:v>
                </c:pt>
                <c:pt idx="445">
                  <c:v>-2.7411861049599995E-3</c:v>
                </c:pt>
                <c:pt idx="446">
                  <c:v>1.9808634917309483E-3</c:v>
                </c:pt>
                <c:pt idx="447">
                  <c:v>-2.8353735215199995E-3</c:v>
                </c:pt>
                <c:pt idx="448">
                  <c:v>2.0265162480476912E-3</c:v>
                </c:pt>
                <c:pt idx="449">
                  <c:v>2.3005295129912818E-3</c:v>
                </c:pt>
                <c:pt idx="450">
                  <c:v>1.8537796133144993E-3</c:v>
                </c:pt>
                <c:pt idx="451">
                  <c:v>-2.9999824068099997E-3</c:v>
                </c:pt>
                <c:pt idx="452">
                  <c:v>-3.0217110022799994E-3</c:v>
                </c:pt>
                <c:pt idx="453">
                  <c:v>2.2918930229367919E-3</c:v>
                </c:pt>
                <c:pt idx="454">
                  <c:v>-3.0942581890399997E-3</c:v>
                </c:pt>
                <c:pt idx="455">
                  <c:v>-3.1124957442999995E-3</c:v>
                </c:pt>
                <c:pt idx="456">
                  <c:v>-3.1415427852299993E-3</c:v>
                </c:pt>
                <c:pt idx="457">
                  <c:v>-3.1645445328399996E-3</c:v>
                </c:pt>
                <c:pt idx="458">
                  <c:v>2.3865507576117046E-3</c:v>
                </c:pt>
                <c:pt idx="459">
                  <c:v>2.0404253926214594E-3</c:v>
                </c:pt>
                <c:pt idx="460">
                  <c:v>2.0524223635326544E-3</c:v>
                </c:pt>
                <c:pt idx="461">
                  <c:v>2.3347092413148166E-3</c:v>
                </c:pt>
                <c:pt idx="462">
                  <c:v>-3.4529203461999996E-3</c:v>
                </c:pt>
                <c:pt idx="463">
                  <c:v>-3.4726613003399991E-3</c:v>
                </c:pt>
                <c:pt idx="464">
                  <c:v>1.8102983110233084E-3</c:v>
                </c:pt>
                <c:pt idx="465">
                  <c:v>1.894567424562516E-3</c:v>
                </c:pt>
                <c:pt idx="466">
                  <c:v>-3.6509856569799993E-3</c:v>
                </c:pt>
                <c:pt idx="467">
                  <c:v>-3.6953237585799991E-3</c:v>
                </c:pt>
                <c:pt idx="468">
                  <c:v>-3.7254533711899994E-3</c:v>
                </c:pt>
                <c:pt idx="469">
                  <c:v>2.1624848826942026E-3</c:v>
                </c:pt>
                <c:pt idx="470">
                  <c:v>2.409026764841143E-3</c:v>
                </c:pt>
                <c:pt idx="471">
                  <c:v>1.7872481593734337E-3</c:v>
                </c:pt>
                <c:pt idx="472">
                  <c:v>2.3814670509842567E-3</c:v>
                </c:pt>
                <c:pt idx="473">
                  <c:v>2.219599421346885E-3</c:v>
                </c:pt>
                <c:pt idx="474">
                  <c:v>2.0777335081657257E-3</c:v>
                </c:pt>
                <c:pt idx="475">
                  <c:v>-4.0203552786099994E-3</c:v>
                </c:pt>
                <c:pt idx="476">
                  <c:v>2.1897507559950858E-3</c:v>
                </c:pt>
                <c:pt idx="477">
                  <c:v>-4.1265474458299992E-3</c:v>
                </c:pt>
                <c:pt idx="478">
                  <c:v>1.6831643620844145E-3</c:v>
                </c:pt>
                <c:pt idx="479">
                  <c:v>1.9125432209139061E-3</c:v>
                </c:pt>
                <c:pt idx="480">
                  <c:v>2.42050110833385E-3</c:v>
                </c:pt>
                <c:pt idx="481">
                  <c:v>-4.464376192889999E-3</c:v>
                </c:pt>
                <c:pt idx="482">
                  <c:v>2.1047179457530591E-3</c:v>
                </c:pt>
                <c:pt idx="483">
                  <c:v>-4.9743254075399991E-3</c:v>
                </c:pt>
                <c:pt idx="484">
                  <c:v>2.9469649978734226E-3</c:v>
                </c:pt>
                <c:pt idx="485">
                  <c:v>1.984823601862213E-3</c:v>
                </c:pt>
                <c:pt idx="486">
                  <c:v>-5.291242597589999E-3</c:v>
                </c:pt>
                <c:pt idx="487">
                  <c:v>1.7842365504670407E-3</c:v>
                </c:pt>
                <c:pt idx="488">
                  <c:v>-5.3713285402599989E-3</c:v>
                </c:pt>
                <c:pt idx="489">
                  <c:v>-5.5002592626099992E-3</c:v>
                </c:pt>
                <c:pt idx="490">
                  <c:v>-5.6167905342099991E-3</c:v>
                </c:pt>
                <c:pt idx="491">
                  <c:v>2.2231101936781242E-3</c:v>
                </c:pt>
                <c:pt idx="492">
                  <c:v>2.0256270125558751E-3</c:v>
                </c:pt>
                <c:pt idx="493">
                  <c:v>2.2882213635039804E-3</c:v>
                </c:pt>
                <c:pt idx="494">
                  <c:v>2.1112777049624356E-3</c:v>
                </c:pt>
                <c:pt idx="495">
                  <c:v>2.2067709927469058E-3</c:v>
                </c:pt>
                <c:pt idx="496">
                  <c:v>2.5862407396120852E-3</c:v>
                </c:pt>
                <c:pt idx="497">
                  <c:v>1.5661382979212518E-3</c:v>
                </c:pt>
                <c:pt idx="498">
                  <c:v>2.9536337959414913E-3</c:v>
                </c:pt>
                <c:pt idx="499">
                  <c:v>2.7475172141944223E-3</c:v>
                </c:pt>
                <c:pt idx="500">
                  <c:v>2.3341322822858441E-3</c:v>
                </c:pt>
                <c:pt idx="501">
                  <c:v>2.491128191325671E-3</c:v>
                </c:pt>
                <c:pt idx="502">
                  <c:v>2.2159516741701215E-3</c:v>
                </c:pt>
                <c:pt idx="503">
                  <c:v>1.9862929819074605E-3</c:v>
                </c:pt>
                <c:pt idx="504">
                  <c:v>2.5286079325687917E-3</c:v>
                </c:pt>
                <c:pt idx="505">
                  <c:v>-1.0002469030829998E-2</c:v>
                </c:pt>
                <c:pt idx="506">
                  <c:v>2.238161515754726E-3</c:v>
                </c:pt>
                <c:pt idx="507">
                  <c:v>1.8642380485989016E-3</c:v>
                </c:pt>
                <c:pt idx="508">
                  <c:v>2.511459935803673E-3</c:v>
                </c:pt>
                <c:pt idx="509">
                  <c:v>-1.2236117560979998E-2</c:v>
                </c:pt>
                <c:pt idx="510">
                  <c:v>1.9658118800418289E-3</c:v>
                </c:pt>
                <c:pt idx="511">
                  <c:v>-1.620709906057E-2</c:v>
                </c:pt>
                <c:pt idx="512">
                  <c:v>1.0831969980568228E-3</c:v>
                </c:pt>
                <c:pt idx="513">
                  <c:v>1.9923148861045077E-3</c:v>
                </c:pt>
                <c:pt idx="514">
                  <c:v>6.9181174003034654E-4</c:v>
                </c:pt>
                <c:pt idx="515">
                  <c:v>2.2333996871470516E-3</c:v>
                </c:pt>
                <c:pt idx="516">
                  <c:v>2.2209185248426994E-3</c:v>
                </c:pt>
                <c:pt idx="517">
                  <c:v>1.167628501788559E-3</c:v>
                </c:pt>
                <c:pt idx="518">
                  <c:v>1.4969862378165499E-3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9-41AB-90AC-D413C8129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037216"/>
        <c:axId val="1216040096"/>
      </c:barChart>
      <c:catAx>
        <c:axId val="1216037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# of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Holdings (Sorted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by S&amp;P 500 Weight)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065310860982588"/>
              <c:y val="0.839972213465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40096"/>
        <c:crosses val="autoZero"/>
        <c:auto val="1"/>
        <c:lblAlgn val="ctr"/>
        <c:lblOffset val="50"/>
        <c:tickLblSkip val="100"/>
        <c:tickMarkSkip val="100"/>
        <c:noMultiLvlLbl val="0"/>
      </c:catAx>
      <c:valAx>
        <c:axId val="121604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 Weight</a:t>
                </a:r>
              </a:p>
            </c:rich>
          </c:tx>
          <c:layout>
            <c:manualLayout>
              <c:xMode val="edge"/>
              <c:yMode val="edge"/>
              <c:x val="6.5801163057088968E-2"/>
              <c:y val="0.402581081591329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0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0.24345</cdr:x>
      <cdr:y>0.47453</cdr:y>
    </cdr:from>
    <cdr:to>
      <cdr:x>0.8932</cdr:x>
      <cdr:y>0.52511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3366CFB4-23B3-C6F2-9E78-749FE6445479}"/>
            </a:ext>
          </a:extLst>
        </cdr:cNvPr>
        <cdr:cNvSpPr txBox="1"/>
      </cdr:nvSpPr>
      <cdr:spPr>
        <a:xfrm xmlns:a="http://schemas.openxmlformats.org/drawingml/2006/main">
          <a:off x="1856170" y="2454194"/>
          <a:ext cx="4954082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i="1" dirty="0">
              <a:solidFill>
                <a:schemeClr val="bg1"/>
              </a:solidFill>
            </a:rPr>
            <a:t>EQUAL WEIGHTING PRODUCES SIGNIFICANT UNDERWEIGHTS IN MEGA CAP STOCKS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0.25215</cdr:x>
      <cdr:y>0.34171</cdr:y>
    </cdr:from>
    <cdr:to>
      <cdr:x>0.84892</cdr:x>
      <cdr:y>0.39645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B5D99F64-1F70-B03E-4ECF-30862E43B0D9}"/>
            </a:ext>
          </a:extLst>
        </cdr:cNvPr>
        <cdr:cNvSpPr txBox="1"/>
      </cdr:nvSpPr>
      <cdr:spPr>
        <a:xfrm xmlns:a="http://schemas.openxmlformats.org/drawingml/2006/main">
          <a:off x="1981280" y="1633211"/>
          <a:ext cx="4689076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i="1" dirty="0">
              <a:solidFill>
                <a:schemeClr val="bg1"/>
              </a:solidFill>
            </a:rPr>
            <a:t>CAP</a:t>
          </a:r>
          <a:r>
            <a:rPr lang="en-US" sz="1100" i="1" dirty="0">
              <a:solidFill>
                <a:schemeClr val="bg1"/>
              </a:solidFill>
            </a:rPr>
            <a:t> WEIGHTING PRODUCES SIGNIFICANT </a:t>
          </a:r>
          <a:r>
            <a:rPr lang="en-US" i="1" dirty="0">
              <a:solidFill>
                <a:schemeClr val="bg1"/>
              </a:solidFill>
            </a:rPr>
            <a:t>OVERWEIGHTS</a:t>
          </a:r>
          <a:r>
            <a:rPr lang="en-US" sz="1100" i="1" dirty="0">
              <a:solidFill>
                <a:schemeClr val="bg1"/>
              </a:solidFill>
            </a:rPr>
            <a:t> IN MEGA CAP STOCKS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68A2-FF38-6404-275A-D210C5D5D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559C6-62BB-2882-335E-833EBE9E6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27ADE-7667-2B43-1E3E-4C59ECB4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468-5E0D-48CB-9C71-3B1C8E729159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E0591-6413-D1A6-8052-03741718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87B44-FBFA-4E52-4AF0-3FE98602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37D8-81AB-437B-9DD2-7E69DF162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B992-1878-131C-44A8-1813138A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E6880-9FA2-4A13-DE1D-E3068153D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4DA2A-B0AB-A597-E62B-5E833939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468-5E0D-48CB-9C71-3B1C8E729159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4F2A-B388-6588-1F0F-AC2E16F7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8ADB3-7E49-175A-47F8-6B25EC46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37D8-81AB-437B-9DD2-7E69DF162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0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B2402-4BBE-5A8B-5D7E-C904309BE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E8021-0A01-EE46-05F9-402918FA9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6B4B7-395A-56FF-3021-F95E5E0D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468-5E0D-48CB-9C71-3B1C8E729159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CE431-472B-8DD8-5AC8-BF1A9824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746D3-531E-D437-75BC-004F7F9E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37D8-81AB-437B-9DD2-7E69DF162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9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8C1D2-A74B-3E9F-AD7B-3561FB24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2EEBE-3B56-7879-6D33-A87210609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2681-C6CA-483E-00F8-CD7BD1A9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468-5E0D-48CB-9C71-3B1C8E729159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DDFC4-88AF-3415-9591-DBD00BD6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4C65D-E1D1-932B-664F-A784F1C4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37D8-81AB-437B-9DD2-7E69DF162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3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143D0-1B27-7D04-ED76-AF5C5E0C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BEAE9-D737-2248-3275-57A3F962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9623-7CF6-D64F-8895-9B3FD0B4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468-5E0D-48CB-9C71-3B1C8E729159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0DCCA-9FFC-0DF9-0CCB-7CE79DE7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83FD9-CD89-1B05-67BA-45DE9121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37D8-81AB-437B-9DD2-7E69DF162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4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0E0D-BCB1-F5D2-1BDE-6E9C5B16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1C11B-480F-5C0D-6581-45AE17D4C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08300-2551-AC27-2363-72528267C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14FA-28DE-9EFC-0A83-4D0FE7E9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468-5E0D-48CB-9C71-3B1C8E729159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2218C-7B5F-8363-70EC-B6F70FE6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C2A8A-7077-E474-A4CB-C73F9843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37D8-81AB-437B-9DD2-7E69DF162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0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3BCC-0723-A28D-7850-A5B3C814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1057C-F80D-3C3F-5A9D-91BB2CABC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381BD-76E9-BD3F-3791-618012EDE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3523-0318-7197-25EC-D001121CF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ADDF9-A4C4-BC18-D2AC-AB8A1C061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8A96E6-CCCB-D995-D8D7-8A005648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468-5E0D-48CB-9C71-3B1C8E729159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D7AA2D-139A-9C22-3F6E-A1A8C92E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612F5A-29F2-4911-B893-4A74C10E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37D8-81AB-437B-9DD2-7E69DF162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4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FD6AA-63B2-610F-608D-F524626F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F1631-1717-C293-1745-3FB7F110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468-5E0D-48CB-9C71-3B1C8E729159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030FD-C8B4-89E3-A578-1032D08C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88927-5833-ECD9-8B8A-1711E0B6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37D8-81AB-437B-9DD2-7E69DF162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2C438E-5366-1DE9-C1BF-01965445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468-5E0D-48CB-9C71-3B1C8E729159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0B5D1-4264-157F-55F9-E9F77850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CD550-2A51-B1F8-AF93-6706FC44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37D8-81AB-437B-9DD2-7E69DF162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6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AD81-A365-DA6E-A000-0A87C2B2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CBBF5-8D22-3727-6A79-9B91DC1B7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A85AC-B287-15EC-D2A0-8075B2E9F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31620-FC44-F847-0753-7E0B745A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468-5E0D-48CB-9C71-3B1C8E729159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5ED69-DFA1-A1E9-FC01-3E08E0AD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1CC09-9FF1-F6D2-A99A-464F7C3C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37D8-81AB-437B-9DD2-7E69DF162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2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0AD1-3B2E-0D0C-C51B-B029390E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00792-F4E9-E16D-EF0B-1862F6608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0BCD6-381A-FCD4-9D67-D2C3CA7E4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7FBF5-F9B5-AACF-DAAE-F9D08BB4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468-5E0D-48CB-9C71-3B1C8E729159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92E24-289D-A31D-69EC-8D1DE9C7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F0E86-1AA4-3922-0D36-719E667F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37D8-81AB-437B-9DD2-7E69DF162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9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8EF5A-F8FE-3BE7-FC3D-4C38238D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6D8FF-012F-C4B7-ADA0-80863CD3A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2FE94-2FA1-B7AC-960A-74C7244AA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F468-5E0D-48CB-9C71-3B1C8E729159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69401-D168-7A47-9611-E16CD9B7D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EDBD8-1E9C-561A-C77F-07909C09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E37D8-81AB-437B-9DD2-7E69DF162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0D61-248F-E0C9-AE4A-2CDCA9D8C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818" y="1041400"/>
            <a:ext cx="6974360" cy="2387600"/>
          </a:xfrm>
        </p:spPr>
        <p:txBody>
          <a:bodyPr>
            <a:normAutofit/>
          </a:bodyPr>
          <a:lstStyle/>
          <a:p>
            <a:r>
              <a:rPr lang="en-US" sz="2000" b="1" i="1" dirty="0">
                <a:latin typeface="+mn-lt"/>
              </a:rPr>
              <a:t>Market Consultation</a:t>
            </a:r>
            <a:br>
              <a:rPr lang="en-US" sz="2000" b="1" i="1" dirty="0">
                <a:latin typeface="+mn-lt"/>
              </a:rPr>
            </a:br>
            <a:r>
              <a:rPr lang="en-US" sz="2000" b="1" i="1" dirty="0">
                <a:latin typeface="+mn-lt"/>
              </a:rPr>
              <a:t>Concinnity Conscious Companies Index (KRMA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TR</a:t>
            </a:r>
            <a:r>
              <a:rPr lang="en-US" sz="2000" b="1" i="1" dirty="0">
                <a:latin typeface="+mn-lt"/>
              </a:rPr>
              <a:t>/KRMA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</a:t>
            </a:r>
            <a:r>
              <a:rPr lang="en-US" sz="2000" b="1" i="1" dirty="0">
                <a:latin typeface="+mn-lt"/>
              </a:rPr>
              <a:t>)</a:t>
            </a:r>
            <a:br>
              <a:rPr lang="en-US" sz="2000" b="1" i="1" dirty="0">
                <a:latin typeface="+mn-lt"/>
              </a:rPr>
            </a:br>
            <a:r>
              <a:rPr lang="en-US" sz="2000" b="1" i="1" dirty="0">
                <a:latin typeface="+mn-lt"/>
              </a:rPr>
              <a:t>Change of Methodology - Appendix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05E829-6BBB-ACE1-B1FA-152ADDC2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0" y="4780845"/>
            <a:ext cx="16668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14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B78403-F808-8932-8FF6-422094130D46}"/>
              </a:ext>
            </a:extLst>
          </p:cNvPr>
          <p:cNvSpPr txBox="1"/>
          <p:nvPr/>
        </p:nvSpPr>
        <p:spPr>
          <a:xfrm>
            <a:off x="1572879" y="1016111"/>
            <a:ext cx="1047624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What is the ideal weighting scheme for KRMA?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KRMA’s overall, present investment strategy: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Exposure to U.S. large cap (beta of 1 relative to S&amp;P 500)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Invest in companies you can be proud of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Identify companies that adhere to the Multi-stakeholder Operating System (MsOS) </a:t>
            </a:r>
            <a:endParaRPr lang="en-US" sz="1600" b="1" dirty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Our alpha “bubbles up” over time, but we can’t guarantee it will show in a specific stock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To capture our alpha, our best approach is to make a series of smaller “bets” across our portfolio</a:t>
            </a:r>
          </a:p>
          <a:p>
            <a:pPr lvl="1"/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How do we implement this change?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The same active overweight in every stock we own (would equate to ~22bps active overweight in all 166 stocks)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Essentially, we are implementing </a:t>
            </a:r>
            <a:r>
              <a:rPr lang="en-US" sz="1600" i="1" dirty="0"/>
              <a:t>equal active overweights </a:t>
            </a:r>
            <a:r>
              <a:rPr lang="en-US" sz="1600" dirty="0"/>
              <a:t>instead of </a:t>
            </a:r>
            <a:r>
              <a:rPr lang="en-US" sz="1600" i="1" dirty="0"/>
              <a:t>equal weights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This makes sense – overweights are spread evenly throughout the fund, underweights are stocks not in KRMA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The current/previous weighting scheme produced underweights even in the stocks we liked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We believe this represents a continuation of the size-risk adjustment we made in 2020</a:t>
            </a:r>
          </a:p>
          <a:p>
            <a:pPr marL="800100" lvl="1" indent="-342900">
              <a:buFont typeface="+mj-lt"/>
              <a:buAutoNum type="alphaLcPeriod"/>
            </a:pP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How does this affect our risk profile?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Proposed scheme is a </a:t>
            </a:r>
            <a:r>
              <a:rPr lang="en-US" sz="1600" i="1" dirty="0"/>
              <a:t>risk-reducing</a:t>
            </a:r>
            <a:r>
              <a:rPr lang="en-US" sz="1600" dirty="0"/>
              <a:t> adjustment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Tracking error is reduced from 2.2% to 1.1%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Largest sector bet increases from 3.8% to 5.7% (Health Care)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E2346-9310-C462-C3CA-A3793243891B}"/>
              </a:ext>
            </a:extLst>
          </p:cNvPr>
          <p:cNvSpPr txBox="1"/>
          <p:nvPr/>
        </p:nvSpPr>
        <p:spPr>
          <a:xfrm>
            <a:off x="3495325" y="557771"/>
            <a:ext cx="5543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Proposed New KRMA Weighting Scheme Overview</a:t>
            </a:r>
          </a:p>
        </p:txBody>
      </p:sp>
    </p:spTree>
    <p:extLst>
      <p:ext uri="{BB962C8B-B14F-4D97-AF65-F5344CB8AC3E}">
        <p14:creationId xmlns:p14="http://schemas.microsoft.com/office/powerpoint/2010/main" val="199704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DF8E48-C362-B7A5-B8A0-042212F1A986}"/>
              </a:ext>
            </a:extLst>
          </p:cNvPr>
          <p:cNvSpPr txBox="1"/>
          <p:nvPr/>
        </p:nvSpPr>
        <p:spPr>
          <a:xfrm>
            <a:off x="1781175" y="1121459"/>
            <a:ext cx="56578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PROPOSED NEW WEIGHT KRMA </a:t>
            </a:r>
            <a:r>
              <a:rPr lang="en-US" b="1" i="1" dirty="0">
                <a:solidFill>
                  <a:srgbClr val="FF0000"/>
                </a:solidFill>
              </a:rPr>
              <a:t>ACTIVE OVERWEIGHTS</a:t>
            </a: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OVERWEIGHTS SPREAD THROUGHOUT CAP SPACE</a:t>
            </a: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UNDERWEIGHTS CONCENTRATED IN NON-KRMA STOCKS</a:t>
            </a:r>
          </a:p>
          <a:p>
            <a:pPr algn="ctr"/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C1FF52-1011-97E7-D049-019B72037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59751"/>
              </p:ext>
            </p:extLst>
          </p:nvPr>
        </p:nvGraphicFramePr>
        <p:xfrm>
          <a:off x="8816973" y="794008"/>
          <a:ext cx="2288173" cy="2569845"/>
        </p:xfrm>
        <a:graphic>
          <a:graphicData uri="http://schemas.openxmlformats.org/drawingml/2006/table">
            <a:tbl>
              <a:tblPr/>
              <a:tblGrid>
                <a:gridCol w="1206949">
                  <a:extLst>
                    <a:ext uri="{9D8B030D-6E8A-4147-A177-3AD203B41FA5}">
                      <a16:colId xmlns:a16="http://schemas.microsoft.com/office/drawing/2014/main" val="1932631130"/>
                    </a:ext>
                  </a:extLst>
                </a:gridCol>
                <a:gridCol w="1081224">
                  <a:extLst>
                    <a:ext uri="{9D8B030D-6E8A-4147-A177-3AD203B41FA5}">
                      <a16:colId xmlns:a16="http://schemas.microsoft.com/office/drawing/2014/main" val="694506005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i="0" u="none" dirty="0"/>
                        <a:t>  </a:t>
                      </a:r>
                      <a:r>
                        <a:rPr lang="en-US" sz="1200" b="1" i="0" u="sng" dirty="0"/>
                        <a:t>Top 10 Overweights</a:t>
                      </a:r>
                      <a:r>
                        <a:rPr lang="en-US" sz="1200" b="0" i="0" u="none" dirty="0"/>
                        <a:t>*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3368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4830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8903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24725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3163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VRTX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07316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188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JNJ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5904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6772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96261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9707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HUBS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6590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24484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3677610-4CF8-EF7A-C255-0F4E19172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375189"/>
              </p:ext>
            </p:extLst>
          </p:nvPr>
        </p:nvGraphicFramePr>
        <p:xfrm>
          <a:off x="8816973" y="3919654"/>
          <a:ext cx="2288174" cy="2643873"/>
        </p:xfrm>
        <a:graphic>
          <a:graphicData uri="http://schemas.openxmlformats.org/drawingml/2006/table">
            <a:tbl>
              <a:tblPr/>
              <a:tblGrid>
                <a:gridCol w="1144087">
                  <a:extLst>
                    <a:ext uri="{9D8B030D-6E8A-4147-A177-3AD203B41FA5}">
                      <a16:colId xmlns:a16="http://schemas.microsoft.com/office/drawing/2014/main" val="2161795363"/>
                    </a:ext>
                  </a:extLst>
                </a:gridCol>
                <a:gridCol w="1144087">
                  <a:extLst>
                    <a:ext uri="{9D8B030D-6E8A-4147-A177-3AD203B41FA5}">
                      <a16:colId xmlns:a16="http://schemas.microsoft.com/office/drawing/2014/main" val="3986542645"/>
                    </a:ext>
                  </a:extLst>
                </a:gridCol>
              </a:tblGrid>
              <a:tr h="17457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u="none" dirty="0"/>
                        <a:t>   </a:t>
                      </a:r>
                      <a:r>
                        <a:rPr lang="en-US" sz="1200" b="1" u="sng" dirty="0"/>
                        <a:t>Top 10 Underweights</a:t>
                      </a:r>
                      <a:r>
                        <a:rPr lang="en-US" sz="1200" b="0" u="none" dirty="0"/>
                        <a:t>**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67758"/>
                  </a:ext>
                </a:extLst>
              </a:tr>
              <a:tr h="183301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7441122"/>
                  </a:ext>
                </a:extLst>
              </a:tr>
              <a:tr h="174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BRK/B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8386212"/>
                  </a:ext>
                </a:extLst>
              </a:tr>
              <a:tr h="174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8172880"/>
                  </a:ext>
                </a:extLst>
              </a:tr>
              <a:tr h="174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8256217"/>
                  </a:ext>
                </a:extLst>
              </a:tr>
              <a:tr h="174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633968"/>
                  </a:ext>
                </a:extLst>
              </a:tr>
              <a:tr h="174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5310527"/>
                  </a:ext>
                </a:extLst>
              </a:tr>
              <a:tr h="174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5668452"/>
                  </a:ext>
                </a:extLst>
              </a:tr>
              <a:tr h="174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7806540"/>
                  </a:ext>
                </a:extLst>
              </a:tr>
              <a:tr h="174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1265301"/>
                  </a:ext>
                </a:extLst>
              </a:tr>
              <a:tr h="174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0171849"/>
                  </a:ext>
                </a:extLst>
              </a:tr>
              <a:tr h="174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574599"/>
                  </a:ext>
                </a:extLst>
              </a:tr>
              <a:tr h="17457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0400033"/>
                  </a:ext>
                </a:extLst>
              </a:tr>
              <a:tr h="17457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in KRMA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8787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09035E-6A1C-F38B-3339-FAA702701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239857"/>
              </p:ext>
            </p:extLst>
          </p:nvPr>
        </p:nvGraphicFramePr>
        <p:xfrm>
          <a:off x="7954239" y="3464625"/>
          <a:ext cx="4274634" cy="208344"/>
        </p:xfrm>
        <a:graphic>
          <a:graphicData uri="http://schemas.openxmlformats.org/drawingml/2006/table">
            <a:tbl>
              <a:tblPr/>
              <a:tblGrid>
                <a:gridCol w="4274634">
                  <a:extLst>
                    <a:ext uri="{9D8B030D-6E8A-4147-A177-3AD203B41FA5}">
                      <a16:colId xmlns:a16="http://schemas.microsoft.com/office/drawing/2014/main" val="737838524"/>
                    </a:ext>
                  </a:extLst>
                </a:gridCol>
              </a:tblGrid>
              <a:tr h="20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Weights set to 22bps 30 days prior </a:t>
                      </a:r>
                      <a:r>
                        <a:rPr lang="en-US" sz="1100" dirty="0">
                          <a:latin typeface="+mn-lt"/>
                        </a:rPr>
                        <a:t>–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listed stocks are largest drifters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858815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692460"/>
              </p:ext>
            </p:extLst>
          </p:nvPr>
        </p:nvGraphicFramePr>
        <p:xfrm>
          <a:off x="382773" y="1721467"/>
          <a:ext cx="7607516" cy="439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3F1027-C367-15C0-08A8-544836960B1F}"/>
              </a:ext>
            </a:extLst>
          </p:cNvPr>
          <p:cNvSpPr txBox="1"/>
          <p:nvPr/>
        </p:nvSpPr>
        <p:spPr>
          <a:xfrm>
            <a:off x="2019300" y="3826949"/>
            <a:ext cx="5133975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chemeClr val="bg1"/>
                </a:solidFill>
              </a:rPr>
              <a:t>PROPOSED WEIGHTING PRODUCES SMALL OVERWEIGHTS IN EVERY PORTFOLIO NAME</a:t>
            </a:r>
          </a:p>
        </p:txBody>
      </p:sp>
    </p:spTree>
    <p:extLst>
      <p:ext uri="{BB962C8B-B14F-4D97-AF65-F5344CB8AC3E}">
        <p14:creationId xmlns:p14="http://schemas.microsoft.com/office/powerpoint/2010/main" val="1501568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A86DAC-0E56-6B09-15D6-0519EB20D544}"/>
              </a:ext>
            </a:extLst>
          </p:cNvPr>
          <p:cNvSpPr txBox="1"/>
          <p:nvPr/>
        </p:nvSpPr>
        <p:spPr>
          <a:xfrm>
            <a:off x="3286246" y="6258461"/>
            <a:ext cx="5733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BLOOMBERG TABLE ILLUSTRATING DISPROPORTIONATE EFFECT OF MEGA CAPS ON YTD RETURNS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6BC9348-C819-2A8D-DA7B-C19AA91A8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4" y="456378"/>
            <a:ext cx="7676905" cy="5528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5317215-EB28-AF70-DB34-363A6A1D700C}"/>
              </a:ext>
            </a:extLst>
          </p:cNvPr>
          <p:cNvSpPr/>
          <p:nvPr/>
        </p:nvSpPr>
        <p:spPr>
          <a:xfrm>
            <a:off x="9149004" y="2373013"/>
            <a:ext cx="588122" cy="1589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7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EF1B7B-2B4D-D34C-1A36-F12F9B029D29}"/>
              </a:ext>
            </a:extLst>
          </p:cNvPr>
          <p:cNvSpPr txBox="1"/>
          <p:nvPr/>
        </p:nvSpPr>
        <p:spPr>
          <a:xfrm>
            <a:off x="1604129" y="1299780"/>
            <a:ext cx="9680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Original KRMA weighting system was equal weighted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Equal weighted was simple scheme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S&amp;P 500 was relatively flat (largest individual stocks were ~3% of index)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Historically, research had shown small cap outperforming large cap</a:t>
            </a:r>
          </a:p>
          <a:p>
            <a:pPr marL="800100" lvl="1" indent="-342900">
              <a:buFont typeface="+mj-lt"/>
              <a:buAutoNum type="alphaLcPeriod"/>
            </a:pP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Around 2018, FAANGs began to dominate S&amp;P 500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FAANGs/”Magnificent Seven” became over 25% of the index (largest individual stocks were ~7% of index)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S&amp;P 500 became top heavy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Equal weighted portfolio had significant underweights in the top 10 biggest stocks</a:t>
            </a:r>
          </a:p>
          <a:p>
            <a:pPr lvl="1"/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In 2020, KRMA modified its equal weighting scheme to lower risk from “top heavy” names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No stock in the portfolio could be more than a 1% underweight active bet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After adjustment, the rest of portfolio was equal weighted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KRMA was still underweight mega caps in the portfolio but to a much lesser extent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9C11F-0F63-3307-8C31-1A1DF038F184}"/>
              </a:ext>
            </a:extLst>
          </p:cNvPr>
          <p:cNvSpPr txBox="1"/>
          <p:nvPr/>
        </p:nvSpPr>
        <p:spPr>
          <a:xfrm>
            <a:off x="4170110" y="585485"/>
            <a:ext cx="3940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Summary of KRMA Weighting Issues</a:t>
            </a:r>
          </a:p>
        </p:txBody>
      </p:sp>
    </p:spTree>
    <p:extLst>
      <p:ext uri="{BB962C8B-B14F-4D97-AF65-F5344CB8AC3E}">
        <p14:creationId xmlns:p14="http://schemas.microsoft.com/office/powerpoint/2010/main" val="331654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FC2C56-8B92-B7EC-AC8F-D1A593F97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214959"/>
              </p:ext>
            </p:extLst>
          </p:nvPr>
        </p:nvGraphicFramePr>
        <p:xfrm>
          <a:off x="7925443" y="1871692"/>
          <a:ext cx="3810000" cy="3590925"/>
        </p:xfrm>
        <a:graphic>
          <a:graphicData uri="http://schemas.openxmlformats.org/drawingml/2006/table">
            <a:tbl>
              <a:tblPr/>
              <a:tblGrid>
                <a:gridCol w="675712">
                  <a:extLst>
                    <a:ext uri="{9D8B030D-6E8A-4147-A177-3AD203B41FA5}">
                      <a16:colId xmlns:a16="http://schemas.microsoft.com/office/drawing/2014/main" val="4123875012"/>
                    </a:ext>
                  </a:extLst>
                </a:gridCol>
                <a:gridCol w="2449059">
                  <a:extLst>
                    <a:ext uri="{9D8B030D-6E8A-4147-A177-3AD203B41FA5}">
                      <a16:colId xmlns:a16="http://schemas.microsoft.com/office/drawing/2014/main" val="3803851231"/>
                    </a:ext>
                  </a:extLst>
                </a:gridCol>
                <a:gridCol w="685229">
                  <a:extLst>
                    <a:ext uri="{9D8B030D-6E8A-4147-A177-3AD203B41FA5}">
                      <a16:colId xmlns:a16="http://schemas.microsoft.com/office/drawing/2014/main" val="23174475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S&amp;P 500 Top 10 Holdings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64973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83263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Ticker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48879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AAPL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APPLE INC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3.6%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85514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MSFT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MICROSOFT CORP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16702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XOM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EXXON MOBIL CORP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89101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GENERAL ELECTRIC 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55349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JNJ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JOHNSON &amp; JOHNSON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1165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BRK/B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BERKSHIRE HATHAWAY INC-CL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45415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WFC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WELLS FARGO &amp; 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54175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JPM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JPMORGAN CHASE &amp; 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41866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META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META PLATFORMS INC-CLASS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50587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AMZN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AMAZON.COM INC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43678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10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97718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250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4645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6E4B336-C7F9-75D1-6FF9-04825C6FFBE5}"/>
              </a:ext>
            </a:extLst>
          </p:cNvPr>
          <p:cNvSpPr txBox="1"/>
          <p:nvPr/>
        </p:nvSpPr>
        <p:spPr>
          <a:xfrm>
            <a:off x="2755746" y="845589"/>
            <a:ext cx="258115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2015 S&amp;P 500 WEIGHTS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INDEX WEIGHTS UPON LAUNCH OF KRMA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40FAF1-6EB7-4A8C-9C12-FB3F519D74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619581"/>
              </p:ext>
            </p:extLst>
          </p:nvPr>
        </p:nvGraphicFramePr>
        <p:xfrm>
          <a:off x="323386" y="1371600"/>
          <a:ext cx="7317636" cy="488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020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FC2C56-8B92-B7EC-AC8F-D1A593F97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376276"/>
              </p:ext>
            </p:extLst>
          </p:nvPr>
        </p:nvGraphicFramePr>
        <p:xfrm>
          <a:off x="7940097" y="1811280"/>
          <a:ext cx="3810000" cy="3634605"/>
        </p:xfrm>
        <a:graphic>
          <a:graphicData uri="http://schemas.openxmlformats.org/drawingml/2006/table">
            <a:tbl>
              <a:tblPr/>
              <a:tblGrid>
                <a:gridCol w="675712">
                  <a:extLst>
                    <a:ext uri="{9D8B030D-6E8A-4147-A177-3AD203B41FA5}">
                      <a16:colId xmlns:a16="http://schemas.microsoft.com/office/drawing/2014/main" val="4123875012"/>
                    </a:ext>
                  </a:extLst>
                </a:gridCol>
                <a:gridCol w="2449059">
                  <a:extLst>
                    <a:ext uri="{9D8B030D-6E8A-4147-A177-3AD203B41FA5}">
                      <a16:colId xmlns:a16="http://schemas.microsoft.com/office/drawing/2014/main" val="3803851231"/>
                    </a:ext>
                  </a:extLst>
                </a:gridCol>
                <a:gridCol w="685229">
                  <a:extLst>
                    <a:ext uri="{9D8B030D-6E8A-4147-A177-3AD203B41FA5}">
                      <a16:colId xmlns:a16="http://schemas.microsoft.com/office/drawing/2014/main" val="23174475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S&amp;P 500 Top 10 Holdings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64973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83263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Ticker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48879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AAPL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85514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CORP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16702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ALPHABET INC-CL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89101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AMZN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AMAZON.COM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55349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NVIDIA CORP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1165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PLATFORMS INC-CLASS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45415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TESLA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54175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BRK/B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BERKSHIRE HATHAWAY INC-CL 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41866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JPMORGAN CHASE &amp; 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505879"/>
                  </a:ext>
                </a:extLst>
              </a:tr>
              <a:tr h="283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BROADCOM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436783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10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32.1%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97718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250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21673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6E4B336-C7F9-75D1-6FF9-04825C6FFBE5}"/>
              </a:ext>
            </a:extLst>
          </p:cNvPr>
          <p:cNvSpPr txBox="1"/>
          <p:nvPr/>
        </p:nvSpPr>
        <p:spPr>
          <a:xfrm>
            <a:off x="1946884" y="844142"/>
            <a:ext cx="427873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CURRENT S&amp;P 500 WEIGHTS</a:t>
            </a: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INDEX WEIGHTS (12/31/2023) EXHIBITING INCREASED TOP-HEAVINESS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1FB2C8D-890A-1167-3F65-9D1200C5A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965157"/>
              </p:ext>
            </p:extLst>
          </p:nvPr>
        </p:nvGraphicFramePr>
        <p:xfrm>
          <a:off x="289931" y="1382751"/>
          <a:ext cx="7285042" cy="492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58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72C46F-3B80-9847-6619-4571851E4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99487"/>
              </p:ext>
            </p:extLst>
          </p:nvPr>
        </p:nvGraphicFramePr>
        <p:xfrm>
          <a:off x="7850461" y="1953490"/>
          <a:ext cx="3828394" cy="3304308"/>
        </p:xfrm>
        <a:graphic>
          <a:graphicData uri="http://schemas.openxmlformats.org/drawingml/2006/table">
            <a:tbl>
              <a:tblPr/>
              <a:tblGrid>
                <a:gridCol w="785311">
                  <a:extLst>
                    <a:ext uri="{9D8B030D-6E8A-4147-A177-3AD203B41FA5}">
                      <a16:colId xmlns:a16="http://schemas.microsoft.com/office/drawing/2014/main" val="1077951877"/>
                    </a:ext>
                  </a:extLst>
                </a:gridCol>
                <a:gridCol w="2257772">
                  <a:extLst>
                    <a:ext uri="{9D8B030D-6E8A-4147-A177-3AD203B41FA5}">
                      <a16:colId xmlns:a16="http://schemas.microsoft.com/office/drawing/2014/main" val="2618962799"/>
                    </a:ext>
                  </a:extLst>
                </a:gridCol>
                <a:gridCol w="785311">
                  <a:extLst>
                    <a:ext uri="{9D8B030D-6E8A-4147-A177-3AD203B41FA5}">
                      <a16:colId xmlns:a16="http://schemas.microsoft.com/office/drawing/2014/main" val="1475015341"/>
                    </a:ext>
                  </a:extLst>
                </a:gridCol>
              </a:tblGrid>
              <a:tr h="236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10 Holdings in KRMA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188538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482946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Ticker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322517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AAPL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375393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CORP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808771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ALPHABET INC-CL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488002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AMZN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AMAZON.COM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066833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NVIDIA CORP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929405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PLATFORMS INC-CLASS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795991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 LANG LASALLE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72730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ONE FINANCIAL CORP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037744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MICRO DEVICES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95207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PULTEGROUP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285587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10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62277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268DD1E-C480-75FD-463A-19AB3DE49789}"/>
              </a:ext>
            </a:extLst>
          </p:cNvPr>
          <p:cNvSpPr txBox="1"/>
          <p:nvPr/>
        </p:nvSpPr>
        <p:spPr>
          <a:xfrm>
            <a:off x="1347536" y="883321"/>
            <a:ext cx="5727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CURRENT KRMA WEIGHTS</a:t>
            </a: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CONCINNITY CONSCIOUS COMPANIES WEIGHTS (INCLUDING 2020 MEGA CAP ADJUSTMENT) </a:t>
            </a:r>
          </a:p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181654"/>
              </p:ext>
            </p:extLst>
          </p:nvPr>
        </p:nvGraphicFramePr>
        <p:xfrm>
          <a:off x="95250" y="1297459"/>
          <a:ext cx="7610476" cy="533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304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5D4274-CDB2-A16F-CDBA-95545ECA35C3}"/>
              </a:ext>
            </a:extLst>
          </p:cNvPr>
          <p:cNvSpPr txBox="1"/>
          <p:nvPr/>
        </p:nvSpPr>
        <p:spPr>
          <a:xfrm>
            <a:off x="1514034" y="881510"/>
            <a:ext cx="91214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KRMA </a:t>
            </a:r>
            <a:r>
              <a:rPr lang="en-US" sz="2000" b="1" i="1" dirty="0">
                <a:solidFill>
                  <a:srgbClr val="FF0000"/>
                </a:solidFill>
              </a:rPr>
              <a:t>ACTIVE OVERWEIGHTS </a:t>
            </a:r>
            <a:r>
              <a:rPr lang="en-US" sz="2000" b="1" i="1" dirty="0"/>
              <a:t>= KRMA WEIGHTS – S&amp;P 500 WEIGHTS</a:t>
            </a: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FOLLOWING SLIDES WILL DETAIL ACTIVE OVERWEIGHTS AND RELATED ISSUES FOR MULTIPLE ITERATIONS OF CONCINNITY CONSCIOUS COMPANIES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47116-1CAE-A7BC-44BA-83F4C806913A}"/>
              </a:ext>
            </a:extLst>
          </p:cNvPr>
          <p:cNvSpPr txBox="1"/>
          <p:nvPr/>
        </p:nvSpPr>
        <p:spPr>
          <a:xfrm>
            <a:off x="2044865" y="2127582"/>
            <a:ext cx="23004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i="1" dirty="0">
                <a:solidFill>
                  <a:schemeClr val="tx1"/>
                </a:solidFill>
              </a:rPr>
              <a:t>CURRENT</a:t>
            </a:r>
            <a:r>
              <a:rPr lang="en-US" b="1" i="1" baseline="0" dirty="0">
                <a:solidFill>
                  <a:schemeClr val="tx1"/>
                </a:solidFill>
              </a:rPr>
              <a:t> </a:t>
            </a:r>
            <a:r>
              <a:rPr lang="en-US" b="1" i="1" dirty="0"/>
              <a:t>KRMA</a:t>
            </a:r>
            <a:r>
              <a:rPr lang="en-US" b="1" i="1" baseline="0" dirty="0">
                <a:solidFill>
                  <a:schemeClr val="tx1"/>
                </a:solidFill>
              </a:rPr>
              <a:t> WEIGHTS</a:t>
            </a:r>
            <a:endParaRPr lang="en-US" b="1" i="1" dirty="0">
              <a:solidFill>
                <a:schemeClr val="tx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0C45D51-1882-AF3F-77C6-3A07AD62C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983432"/>
              </p:ext>
            </p:extLst>
          </p:nvPr>
        </p:nvGraphicFramePr>
        <p:xfrm>
          <a:off x="145299" y="2394038"/>
          <a:ext cx="5929436" cy="330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A0AAAD4-DBBF-C116-745B-73632CAC6C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259051"/>
              </p:ext>
            </p:extLst>
          </p:nvPr>
        </p:nvGraphicFramePr>
        <p:xfrm>
          <a:off x="5936498" y="2383404"/>
          <a:ext cx="6110204" cy="330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BD1539-2E72-78F2-9869-91B84A350BE9}"/>
              </a:ext>
            </a:extLst>
          </p:cNvPr>
          <p:cNvSpPr txBox="1"/>
          <p:nvPr/>
        </p:nvSpPr>
        <p:spPr>
          <a:xfrm>
            <a:off x="7926448" y="2138215"/>
            <a:ext cx="23004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i="1" dirty="0">
                <a:solidFill>
                  <a:schemeClr val="tx1"/>
                </a:solidFill>
              </a:rPr>
              <a:t>CURRENT</a:t>
            </a:r>
            <a:r>
              <a:rPr lang="en-US" b="1" i="1" baseline="0" dirty="0">
                <a:solidFill>
                  <a:schemeClr val="tx1"/>
                </a:solidFill>
              </a:rPr>
              <a:t> S&amp;P 500 WEIGHTS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6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81B0BA-52B6-3011-81D6-DA2A40632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55190"/>
              </p:ext>
            </p:extLst>
          </p:nvPr>
        </p:nvGraphicFramePr>
        <p:xfrm>
          <a:off x="9051561" y="3314881"/>
          <a:ext cx="2062850" cy="2740041"/>
        </p:xfrm>
        <a:graphic>
          <a:graphicData uri="http://schemas.openxmlformats.org/drawingml/2006/table">
            <a:tbl>
              <a:tblPr/>
              <a:tblGrid>
                <a:gridCol w="1031425">
                  <a:extLst>
                    <a:ext uri="{9D8B030D-6E8A-4147-A177-3AD203B41FA5}">
                      <a16:colId xmlns:a16="http://schemas.microsoft.com/office/drawing/2014/main" val="199363247"/>
                    </a:ext>
                  </a:extLst>
                </a:gridCol>
                <a:gridCol w="1031425">
                  <a:extLst>
                    <a:ext uri="{9D8B030D-6E8A-4147-A177-3AD203B41FA5}">
                      <a16:colId xmlns:a16="http://schemas.microsoft.com/office/drawing/2014/main" val="3136082685"/>
                    </a:ext>
                  </a:extLst>
                </a:gridCol>
              </a:tblGrid>
              <a:tr h="2787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Top 10 Underweights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0737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411625"/>
                  </a:ext>
                </a:extLst>
              </a:tr>
              <a:tr h="125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BRK/B*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5976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MSFT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8671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AAPL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852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AVGO*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521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AMZN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864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827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4795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8838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533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XOM*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7668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29245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in KRMA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65338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1A4B21-5BCA-2FAF-5F17-EC4988C74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433372"/>
              </p:ext>
            </p:extLst>
          </p:nvPr>
        </p:nvGraphicFramePr>
        <p:xfrm>
          <a:off x="9051561" y="850461"/>
          <a:ext cx="2062848" cy="2296260"/>
        </p:xfrm>
        <a:graphic>
          <a:graphicData uri="http://schemas.openxmlformats.org/drawingml/2006/table">
            <a:tbl>
              <a:tblPr/>
              <a:tblGrid>
                <a:gridCol w="1031424">
                  <a:extLst>
                    <a:ext uri="{9D8B030D-6E8A-4147-A177-3AD203B41FA5}">
                      <a16:colId xmlns:a16="http://schemas.microsoft.com/office/drawing/2014/main" val="3087556410"/>
                    </a:ext>
                  </a:extLst>
                </a:gridCol>
                <a:gridCol w="1031424">
                  <a:extLst>
                    <a:ext uri="{9D8B030D-6E8A-4147-A177-3AD203B41FA5}">
                      <a16:colId xmlns:a16="http://schemas.microsoft.com/office/drawing/2014/main" val="2830289391"/>
                    </a:ext>
                  </a:extLst>
                </a:gridCol>
              </a:tblGrid>
              <a:tr h="18933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10 Overweights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477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522022"/>
                  </a:ext>
                </a:extLst>
              </a:tr>
              <a:tr h="189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611141"/>
                  </a:ext>
                </a:extLst>
              </a:tr>
              <a:tr h="189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TWLO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462672"/>
                  </a:ext>
                </a:extLst>
              </a:tr>
              <a:tr h="189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00228"/>
                  </a:ext>
                </a:extLst>
              </a:tr>
              <a:tr h="189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HUBS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95323"/>
                  </a:ext>
                </a:extLst>
              </a:tr>
              <a:tr h="189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980531"/>
                  </a:ext>
                </a:extLst>
              </a:tr>
              <a:tr h="189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159608"/>
                  </a:ext>
                </a:extLst>
              </a:tr>
              <a:tr h="189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893318"/>
                  </a:ext>
                </a:extLst>
              </a:tr>
              <a:tr h="189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547839"/>
                  </a:ext>
                </a:extLst>
              </a:tr>
              <a:tr h="189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ETSY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440614"/>
                  </a:ext>
                </a:extLst>
              </a:tr>
              <a:tr h="189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LFUS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72428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996E974-A7B2-749D-D5A4-1CC96703BB04}"/>
              </a:ext>
            </a:extLst>
          </p:cNvPr>
          <p:cNvSpPr txBox="1"/>
          <p:nvPr/>
        </p:nvSpPr>
        <p:spPr>
          <a:xfrm>
            <a:off x="2536795" y="961971"/>
            <a:ext cx="4544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/>
              <a:t>CURRENT KRMA </a:t>
            </a:r>
            <a:r>
              <a:rPr lang="en-US" sz="1800" b="1" i="1" dirty="0">
                <a:solidFill>
                  <a:srgbClr val="FF0000"/>
                </a:solidFill>
              </a:rPr>
              <a:t>ACTIVE </a:t>
            </a:r>
            <a:r>
              <a:rPr lang="en-US" b="1" i="1" dirty="0">
                <a:solidFill>
                  <a:srgbClr val="FF0000"/>
                </a:solidFill>
              </a:rPr>
              <a:t>OVERWEIGHTS</a:t>
            </a:r>
            <a:endParaRPr lang="en-US" sz="1800" b="1" i="1" dirty="0">
              <a:solidFill>
                <a:srgbClr val="FF0000"/>
              </a:solidFill>
            </a:endParaRP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OVERWEIGHTS CONCENTRATED IN NON-S&amp;P 500 STOCKS</a:t>
            </a: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UNDERWEIGHTS CONCENTRATED IN MEGA CAPS AND NON-KRMA STOCKS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62B737-6AE6-8DA9-404A-FEDD29AD2F7F}"/>
              </a:ext>
            </a:extLst>
          </p:cNvPr>
          <p:cNvSpPr/>
          <p:nvPr/>
        </p:nvSpPr>
        <p:spPr>
          <a:xfrm>
            <a:off x="7650168" y="2747207"/>
            <a:ext cx="707023" cy="2265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258FCA-37A2-00B4-F922-34E9E3AEDD88}"/>
              </a:ext>
            </a:extLst>
          </p:cNvPr>
          <p:cNvSpPr/>
          <p:nvPr/>
        </p:nvSpPr>
        <p:spPr>
          <a:xfrm>
            <a:off x="1581833" y="2263183"/>
            <a:ext cx="371808" cy="936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67252"/>
              </p:ext>
            </p:extLst>
          </p:nvPr>
        </p:nvGraphicFramePr>
        <p:xfrm>
          <a:off x="729113" y="1669857"/>
          <a:ext cx="7649344" cy="464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7">
            <a:extLst>
              <a:ext uri="{FF2B5EF4-FFF2-40B4-BE49-F238E27FC236}">
                <a16:creationId xmlns:a16="http://schemas.microsoft.com/office/drawing/2014/main" id="{3366CFB4-23B3-C6F2-9E78-749FE6445479}"/>
              </a:ext>
            </a:extLst>
          </p:cNvPr>
          <p:cNvSpPr txBox="1"/>
          <p:nvPr/>
        </p:nvSpPr>
        <p:spPr>
          <a:xfrm>
            <a:off x="2286000" y="4031865"/>
            <a:ext cx="4985323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i="1" dirty="0">
                <a:solidFill>
                  <a:schemeClr val="bg1"/>
                </a:solidFill>
              </a:rPr>
              <a:t>KRMA PRODUCES UNDERWEIGHTS IN MEGA CAP STOCKS, EVEN IN THOSE WE OWN</a:t>
            </a:r>
          </a:p>
        </p:txBody>
      </p:sp>
    </p:spTree>
    <p:extLst>
      <p:ext uri="{BB962C8B-B14F-4D97-AF65-F5344CB8AC3E}">
        <p14:creationId xmlns:p14="http://schemas.microsoft.com/office/powerpoint/2010/main" val="151375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D88140-9078-2A95-A720-513080324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40461"/>
              </p:ext>
            </p:extLst>
          </p:nvPr>
        </p:nvGraphicFramePr>
        <p:xfrm>
          <a:off x="9179147" y="1822205"/>
          <a:ext cx="1979272" cy="2750820"/>
        </p:xfrm>
        <a:graphic>
          <a:graphicData uri="http://schemas.openxmlformats.org/drawingml/2006/table">
            <a:tbl>
              <a:tblPr/>
              <a:tblGrid>
                <a:gridCol w="989636">
                  <a:extLst>
                    <a:ext uri="{9D8B030D-6E8A-4147-A177-3AD203B41FA5}">
                      <a16:colId xmlns:a16="http://schemas.microsoft.com/office/drawing/2014/main" val="894648650"/>
                    </a:ext>
                  </a:extLst>
                </a:gridCol>
                <a:gridCol w="989636">
                  <a:extLst>
                    <a:ext uri="{9D8B030D-6E8A-4147-A177-3AD203B41FA5}">
                      <a16:colId xmlns:a16="http://schemas.microsoft.com/office/drawing/2014/main" val="3247844830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latin typeface="+mn-lt"/>
                        </a:rPr>
                        <a:t>Top 10 Underweights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3534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100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AAPL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-6.43%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5211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MSFT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-6.38%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807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-3.22%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388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AMZN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-2.85%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820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-2.45%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78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BRK/B*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354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9863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AVGO*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849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647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XOM*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415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13154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in KRMA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858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EA39CB-B1A8-A5C9-B693-FEE193F17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886562"/>
              </p:ext>
            </p:extLst>
          </p:nvPr>
        </p:nvGraphicFramePr>
        <p:xfrm>
          <a:off x="8552385" y="4755122"/>
          <a:ext cx="3506265" cy="208344"/>
        </p:xfrm>
        <a:graphic>
          <a:graphicData uri="http://schemas.openxmlformats.org/drawingml/2006/table">
            <a:tbl>
              <a:tblPr/>
              <a:tblGrid>
                <a:gridCol w="3506265">
                  <a:extLst>
                    <a:ext uri="{9D8B030D-6E8A-4147-A177-3AD203B41FA5}">
                      <a16:colId xmlns:a16="http://schemas.microsoft.com/office/drawing/2014/main" val="737838524"/>
                    </a:ext>
                  </a:extLst>
                </a:gridCol>
              </a:tblGrid>
              <a:tr h="20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10 Overweights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are all non-S&amp;P 500 stocks (0.60%)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85881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AF982BC-C4C3-92A0-DC5C-46226527F086}"/>
              </a:ext>
            </a:extLst>
          </p:cNvPr>
          <p:cNvSpPr txBox="1"/>
          <p:nvPr/>
        </p:nvSpPr>
        <p:spPr>
          <a:xfrm>
            <a:off x="1793476" y="1029685"/>
            <a:ext cx="609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/>
              <a:t>PURE EQUAL WEIGHT KRMA </a:t>
            </a:r>
            <a:r>
              <a:rPr lang="en-US" sz="1800" b="1" i="1" dirty="0">
                <a:solidFill>
                  <a:srgbClr val="FF0000"/>
                </a:solidFill>
              </a:rPr>
              <a:t>ACTIVE </a:t>
            </a:r>
            <a:r>
              <a:rPr lang="en-US" b="1" i="1" dirty="0">
                <a:solidFill>
                  <a:srgbClr val="FF0000"/>
                </a:solidFill>
              </a:rPr>
              <a:t>OVERWEIGHTS</a:t>
            </a:r>
            <a:endParaRPr lang="en-US" sz="1800" b="1" i="1" dirty="0">
              <a:solidFill>
                <a:srgbClr val="FF0000"/>
              </a:solidFill>
            </a:endParaRP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UNDERWEIGHTS CONCENTRATED IN MEGA CAPS AND NON-KRMA STOCKS</a:t>
            </a: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OVERWEIGHTS CONCENTRATED IN NON-S&amp;P 500 STOCKS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D67C5C-2D16-193A-B57E-CE7CF474227E}"/>
              </a:ext>
            </a:extLst>
          </p:cNvPr>
          <p:cNvSpPr/>
          <p:nvPr/>
        </p:nvSpPr>
        <p:spPr>
          <a:xfrm>
            <a:off x="7497510" y="2263247"/>
            <a:ext cx="740779" cy="275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439598"/>
              </p:ext>
            </p:extLst>
          </p:nvPr>
        </p:nvGraphicFramePr>
        <p:xfrm>
          <a:off x="477456" y="1186428"/>
          <a:ext cx="7624553" cy="517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065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395B83A-357B-9A7D-716D-1720E2215AB0}"/>
              </a:ext>
            </a:extLst>
          </p:cNvPr>
          <p:cNvSpPr/>
          <p:nvPr/>
        </p:nvSpPr>
        <p:spPr>
          <a:xfrm>
            <a:off x="7467600" y="2127403"/>
            <a:ext cx="830171" cy="2880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147EA-3F5A-6AD8-C42C-C702CAEF1D67}"/>
              </a:ext>
            </a:extLst>
          </p:cNvPr>
          <p:cNvSpPr txBox="1"/>
          <p:nvPr/>
        </p:nvSpPr>
        <p:spPr>
          <a:xfrm>
            <a:off x="1692679" y="987268"/>
            <a:ext cx="6098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PURE CAP WEIGHT KRMA </a:t>
            </a:r>
            <a:r>
              <a:rPr lang="en-US" b="1" i="1" dirty="0">
                <a:solidFill>
                  <a:srgbClr val="FF0000"/>
                </a:solidFill>
              </a:rPr>
              <a:t>ACTIVE OVERWEIGHTS</a:t>
            </a: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OVERWEIGHTS CONCENTRATED IN MEGA CAPS</a:t>
            </a: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UNDERWEIGHTS CONCENTRATED IN NON-KRMA STOCKS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63752F-C21C-CB05-C64B-CA8C77C10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63280"/>
              </p:ext>
            </p:extLst>
          </p:nvPr>
        </p:nvGraphicFramePr>
        <p:xfrm>
          <a:off x="9042531" y="775250"/>
          <a:ext cx="2002419" cy="2379345"/>
        </p:xfrm>
        <a:graphic>
          <a:graphicData uri="http://schemas.openxmlformats.org/drawingml/2006/table">
            <a:tbl>
              <a:tblPr/>
              <a:tblGrid>
                <a:gridCol w="1056221">
                  <a:extLst>
                    <a:ext uri="{9D8B030D-6E8A-4147-A177-3AD203B41FA5}">
                      <a16:colId xmlns:a16="http://schemas.microsoft.com/office/drawing/2014/main" val="2639691144"/>
                    </a:ext>
                  </a:extLst>
                </a:gridCol>
                <a:gridCol w="946198">
                  <a:extLst>
                    <a:ext uri="{9D8B030D-6E8A-4147-A177-3AD203B41FA5}">
                      <a16:colId xmlns:a16="http://schemas.microsoft.com/office/drawing/2014/main" val="258434135"/>
                    </a:ext>
                  </a:extLst>
                </a:gridCol>
              </a:tblGrid>
              <a:tr h="2317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u="sng" dirty="0"/>
                        <a:t>Top 10 Overweights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2090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127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AAPL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858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MSFT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674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9712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AMZN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540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818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788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415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TSLA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623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816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4536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768C469-7DF4-5745-16FB-AD49C0EBA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101572"/>
              </p:ext>
            </p:extLst>
          </p:nvPr>
        </p:nvGraphicFramePr>
        <p:xfrm>
          <a:off x="9042530" y="3472344"/>
          <a:ext cx="2095018" cy="2753677"/>
        </p:xfrm>
        <a:graphic>
          <a:graphicData uri="http://schemas.openxmlformats.org/drawingml/2006/table">
            <a:tbl>
              <a:tblPr/>
              <a:tblGrid>
                <a:gridCol w="1047509">
                  <a:extLst>
                    <a:ext uri="{9D8B030D-6E8A-4147-A177-3AD203B41FA5}">
                      <a16:colId xmlns:a16="http://schemas.microsoft.com/office/drawing/2014/main" val="212133266"/>
                    </a:ext>
                  </a:extLst>
                </a:gridCol>
                <a:gridCol w="1047509">
                  <a:extLst>
                    <a:ext uri="{9D8B030D-6E8A-4147-A177-3AD203B41FA5}">
                      <a16:colId xmlns:a16="http://schemas.microsoft.com/office/drawing/2014/main" val="430020277"/>
                    </a:ext>
                  </a:extLst>
                </a:gridCol>
              </a:tblGrid>
              <a:tr h="2742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u="none" dirty="0"/>
                        <a:t> </a:t>
                      </a:r>
                      <a:r>
                        <a:rPr lang="en-US" sz="1200" b="1" u="sng" dirty="0"/>
                        <a:t>Top 10 Underweights</a:t>
                      </a:r>
                      <a:r>
                        <a:rPr lang="en-US" sz="1200" b="0" u="none" dirty="0"/>
                        <a:t>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272207"/>
                  </a:ext>
                </a:extLst>
              </a:tr>
              <a:tr h="199489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457573"/>
                  </a:ext>
                </a:extLst>
              </a:tr>
              <a:tr h="189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BRK/B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924452"/>
                  </a:ext>
                </a:extLst>
              </a:tr>
              <a:tr h="189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332499"/>
                  </a:ext>
                </a:extLst>
              </a:tr>
              <a:tr h="189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209968"/>
                  </a:ext>
                </a:extLst>
              </a:tr>
              <a:tr h="189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141266"/>
                  </a:ext>
                </a:extLst>
              </a:tr>
              <a:tr h="189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846341"/>
                  </a:ext>
                </a:extLst>
              </a:tr>
              <a:tr h="189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711994"/>
                  </a:ext>
                </a:extLst>
              </a:tr>
              <a:tr h="189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96812"/>
                  </a:ext>
                </a:extLst>
              </a:tr>
              <a:tr h="189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972095"/>
                  </a:ext>
                </a:extLst>
              </a:tr>
              <a:tr h="189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365007"/>
                  </a:ext>
                </a:extLst>
              </a:tr>
              <a:tr h="189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22817"/>
                  </a:ext>
                </a:extLst>
              </a:tr>
              <a:tr h="189989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019166"/>
                  </a:ext>
                </a:extLst>
              </a:tr>
              <a:tr h="1899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in KRMA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540748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858847"/>
              </p:ext>
            </p:extLst>
          </p:nvPr>
        </p:nvGraphicFramePr>
        <p:xfrm>
          <a:off x="409495" y="1259769"/>
          <a:ext cx="7857461" cy="477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7056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BE9A8522B9B48802D25964A1F25EA" ma:contentTypeVersion="12" ma:contentTypeDescription="Create a new document." ma:contentTypeScope="" ma:versionID="d36ac3b71c5c8c0df69c7d8540df6a2f">
  <xsd:schema xmlns:xsd="http://www.w3.org/2001/XMLSchema" xmlns:xs="http://www.w3.org/2001/XMLSchema" xmlns:p="http://schemas.microsoft.com/office/2006/metadata/properties" xmlns:ns2="231f843f-c2f3-40cb-8047-b1a4b009eeae" xmlns:ns3="1cd7b57e-28ed-45f3-83cb-76edcfbbcc50" xmlns:ns4="2cdd0078-6db8-4ab3-b118-8dbf1e74f73f" targetNamespace="http://schemas.microsoft.com/office/2006/metadata/properties" ma:root="true" ma:fieldsID="5c91e01ef3085612f3bf8a569a32dacf" ns2:_="" ns3:_="" ns4:_="">
    <xsd:import namespace="231f843f-c2f3-40cb-8047-b1a4b009eeae"/>
    <xsd:import namespace="1cd7b57e-28ed-45f3-83cb-76edcfbbcc50"/>
    <xsd:import namespace="2cdd0078-6db8-4ab3-b118-8dbf1e74f7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SearchPropertie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843f-c2f3-40cb-8047-b1a4b009ee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7b57e-28ed-45f3-83cb-76edcfbbcc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ce86fff-dd06-4ca8-9dd0-a05112ef6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d0078-6db8-4ab3-b118-8dbf1e74f73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edcd0be-4d25-4e3e-b868-6b9fccabf3ca}" ma:internalName="TaxCatchAll" ma:showField="CatchAllData" ma:web="2cdd0078-6db8-4ab3-b118-8dbf1e74f7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514C6E-1A55-4FB3-A5AC-948E6EEF9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f843f-c2f3-40cb-8047-b1a4b009eeae"/>
    <ds:schemaRef ds:uri="1cd7b57e-28ed-45f3-83cb-76edcfbbcc50"/>
    <ds:schemaRef ds:uri="2cdd0078-6db8-4ab3-b118-8dbf1e74f7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3D58C5-9A68-442D-8418-4BA74066EC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1304</Words>
  <Application>Microsoft Office PowerPoint</Application>
  <PresentationFormat>Widescreen</PresentationFormat>
  <Paragraphs>359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Market Consultation Concinnity Conscious Companies Index (KRMATR/KRMAPR) Change of Methodology -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Romeo</dc:creator>
  <cp:lastModifiedBy>BJ Frazier</cp:lastModifiedBy>
  <cp:revision>168</cp:revision>
  <dcterms:created xsi:type="dcterms:W3CDTF">2023-06-07T20:50:01Z</dcterms:created>
  <dcterms:modified xsi:type="dcterms:W3CDTF">2024-01-31T22:56:58Z</dcterms:modified>
</cp:coreProperties>
</file>